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80" r:id="rId4"/>
    <p:sldId id="276" r:id="rId5"/>
    <p:sldId id="275" r:id="rId6"/>
    <p:sldId id="257" r:id="rId7"/>
    <p:sldId id="269" r:id="rId8"/>
    <p:sldId id="277" r:id="rId9"/>
    <p:sldId id="278" r:id="rId10"/>
    <p:sldId id="261" r:id="rId11"/>
    <p:sldId id="264" r:id="rId12"/>
    <p:sldId id="265" r:id="rId13"/>
    <p:sldId id="266" r:id="rId14"/>
    <p:sldId id="267" r:id="rId15"/>
    <p:sldId id="268" r:id="rId16"/>
    <p:sldId id="270" r:id="rId17"/>
    <p:sldId id="279" r:id="rId18"/>
    <p:sldId id="271" r:id="rId19"/>
    <p:sldId id="258" r:id="rId20"/>
    <p:sldId id="262" r:id="rId21"/>
    <p:sldId id="263" r:id="rId22"/>
    <p:sldId id="281" r:id="rId23"/>
    <p:sldId id="273" r:id="rId24"/>
  </p:sldIdLst>
  <p:sldSz cx="12192000" cy="6858000"/>
  <p:notesSz cx="9601200" cy="15087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hapter 6 Overview" id="{4A1C5DBA-39A8-4A91-8BFC-3F311B6F1C8C}">
          <p14:sldIdLst>
            <p14:sldId id="256"/>
            <p14:sldId id="274"/>
            <p14:sldId id="280"/>
            <p14:sldId id="276"/>
            <p14:sldId id="275"/>
            <p14:sldId id="257"/>
            <p14:sldId id="269"/>
            <p14:sldId id="277"/>
            <p14:sldId id="278"/>
          </p14:sldIdLst>
        </p14:section>
        <p14:section name="Construction Types" id="{912719A5-243E-4773-B8FE-0845D3E5B864}">
          <p14:sldIdLst>
            <p14:sldId id="261"/>
            <p14:sldId id="264"/>
            <p14:sldId id="265"/>
            <p14:sldId id="266"/>
            <p14:sldId id="267"/>
          </p14:sldIdLst>
        </p14:section>
        <p14:section name="Overview Recap" id="{FC89B292-6349-4806-BCBC-C43DF8A02D8E}">
          <p14:sldIdLst>
            <p14:sldId id="268"/>
          </p14:sldIdLst>
        </p14:section>
        <p14:section name="Requirement Tables And Sections" id="{F028F21E-485F-473F-84FB-722A3186CF07}">
          <p14:sldIdLst>
            <p14:sldId id="270"/>
            <p14:sldId id="279"/>
            <p14:sldId id="271"/>
          </p14:sldIdLst>
        </p14:section>
        <p14:section name="Background - Chapter 5 Tie-In" id="{2C2E5B89-5F1C-46C4-82C0-20853A849B6C}">
          <p14:sldIdLst>
            <p14:sldId id="258"/>
            <p14:sldId id="262"/>
            <p14:sldId id="263"/>
            <p14:sldId id="281"/>
          </p14:sldIdLst>
        </p14:section>
        <p14:section name="Reference" id="{AD20AD81-FA22-4644-BD8C-FB3503037A62}">
          <p14:sldIdLst>
            <p14:sldId id="27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on Heredia" initials="jH" lastIdx="4" clrIdx="0">
    <p:extLst>
      <p:ext uri="{19B8F6BF-5375-455C-9EA6-DF929625EA0E}">
        <p15:presenceInfo xmlns:p15="http://schemas.microsoft.com/office/powerpoint/2012/main" userId="828ef332f1ffd1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17C671-3ED5-4AB9-8BA0-CE1D04F655FC}" v="545" dt="2022-11-30T22:24:18.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ek Deschler" userId="37572079-3bf2-4e70-a049-19dd3a4f1e64" providerId="ADAL" clId="{3117C671-3ED5-4AB9-8BA0-CE1D04F655FC}"/>
    <pc:docChg chg="undo custSel addSld delSld modSld sldOrd delSection modSection">
      <pc:chgData name="Derek Deschler" userId="37572079-3bf2-4e70-a049-19dd3a4f1e64" providerId="ADAL" clId="{3117C671-3ED5-4AB9-8BA0-CE1D04F655FC}" dt="2022-11-30T22:24:26.081" v="2263" actId="1038"/>
      <pc:docMkLst>
        <pc:docMk/>
      </pc:docMkLst>
      <pc:sldChg chg="modAnim">
        <pc:chgData name="Derek Deschler" userId="37572079-3bf2-4e70-a049-19dd3a4f1e64" providerId="ADAL" clId="{3117C671-3ED5-4AB9-8BA0-CE1D04F655FC}" dt="2022-11-29T21:14:38.846" v="902"/>
        <pc:sldMkLst>
          <pc:docMk/>
          <pc:sldMk cId="2707183415" sldId="256"/>
        </pc:sldMkLst>
      </pc:sldChg>
      <pc:sldChg chg="modSp mod modAnim">
        <pc:chgData name="Derek Deschler" userId="37572079-3bf2-4e70-a049-19dd3a4f1e64" providerId="ADAL" clId="{3117C671-3ED5-4AB9-8BA0-CE1D04F655FC}" dt="2022-11-29T21:33:51.408" v="1008" actId="20577"/>
        <pc:sldMkLst>
          <pc:docMk/>
          <pc:sldMk cId="2465751903" sldId="257"/>
        </pc:sldMkLst>
        <pc:spChg chg="mod">
          <ac:chgData name="Derek Deschler" userId="37572079-3bf2-4e70-a049-19dd3a4f1e64" providerId="ADAL" clId="{3117C671-3ED5-4AB9-8BA0-CE1D04F655FC}" dt="2022-11-29T21:33:51.408" v="1008" actId="20577"/>
          <ac:spMkLst>
            <pc:docMk/>
            <pc:sldMk cId="2465751903" sldId="257"/>
            <ac:spMk id="5" creationId="{9059AA10-4D92-81CC-86AC-E6551365461B}"/>
          </ac:spMkLst>
        </pc:spChg>
      </pc:sldChg>
      <pc:sldChg chg="modSp mod modAnim">
        <pc:chgData name="Derek Deschler" userId="37572079-3bf2-4e70-a049-19dd3a4f1e64" providerId="ADAL" clId="{3117C671-3ED5-4AB9-8BA0-CE1D04F655FC}" dt="2022-11-29T23:02:48.590" v="1895"/>
        <pc:sldMkLst>
          <pc:docMk/>
          <pc:sldMk cId="1242212438" sldId="258"/>
        </pc:sldMkLst>
        <pc:spChg chg="mod">
          <ac:chgData name="Derek Deschler" userId="37572079-3bf2-4e70-a049-19dd3a4f1e64" providerId="ADAL" clId="{3117C671-3ED5-4AB9-8BA0-CE1D04F655FC}" dt="2022-11-29T22:48:55.474" v="1827" actId="20577"/>
          <ac:spMkLst>
            <pc:docMk/>
            <pc:sldMk cId="1242212438" sldId="258"/>
            <ac:spMk id="5" creationId="{9059AA10-4D92-81CC-86AC-E6551365461B}"/>
          </ac:spMkLst>
        </pc:spChg>
        <pc:spChg chg="mod">
          <ac:chgData name="Derek Deschler" userId="37572079-3bf2-4e70-a049-19dd3a4f1e64" providerId="ADAL" clId="{3117C671-3ED5-4AB9-8BA0-CE1D04F655FC}" dt="2022-11-29T22:49:39.522" v="1849" actId="20577"/>
          <ac:spMkLst>
            <pc:docMk/>
            <pc:sldMk cId="1242212438" sldId="258"/>
            <ac:spMk id="7" creationId="{AE6B7888-6ECE-2626-A59F-745341D7F5DF}"/>
          </ac:spMkLst>
        </pc:spChg>
      </pc:sldChg>
      <pc:sldChg chg="del">
        <pc:chgData name="Derek Deschler" userId="37572079-3bf2-4e70-a049-19dd3a4f1e64" providerId="ADAL" clId="{3117C671-3ED5-4AB9-8BA0-CE1D04F655FC}" dt="2022-11-29T22:53:20.861" v="1852" actId="47"/>
        <pc:sldMkLst>
          <pc:docMk/>
          <pc:sldMk cId="209007676" sldId="259"/>
        </pc:sldMkLst>
      </pc:sldChg>
      <pc:sldChg chg="del">
        <pc:chgData name="Derek Deschler" userId="37572079-3bf2-4e70-a049-19dd3a4f1e64" providerId="ADAL" clId="{3117C671-3ED5-4AB9-8BA0-CE1D04F655FC}" dt="2022-11-29T22:53:24.389" v="1853" actId="47"/>
        <pc:sldMkLst>
          <pc:docMk/>
          <pc:sldMk cId="1704133832" sldId="260"/>
        </pc:sldMkLst>
      </pc:sldChg>
      <pc:sldChg chg="addSp modSp mod modAnim">
        <pc:chgData name="Derek Deschler" userId="37572079-3bf2-4e70-a049-19dd3a4f1e64" providerId="ADAL" clId="{3117C671-3ED5-4AB9-8BA0-CE1D04F655FC}" dt="2022-11-29T23:06:29.745" v="1921" actId="20577"/>
        <pc:sldMkLst>
          <pc:docMk/>
          <pc:sldMk cId="2468198955" sldId="261"/>
        </pc:sldMkLst>
        <pc:spChg chg="mod">
          <ac:chgData name="Derek Deschler" userId="37572079-3bf2-4e70-a049-19dd3a4f1e64" providerId="ADAL" clId="{3117C671-3ED5-4AB9-8BA0-CE1D04F655FC}" dt="2022-11-29T23:06:29.745" v="1921" actId="20577"/>
          <ac:spMkLst>
            <pc:docMk/>
            <pc:sldMk cId="2468198955" sldId="261"/>
            <ac:spMk id="5" creationId="{9059AA10-4D92-81CC-86AC-E6551365461B}"/>
          </ac:spMkLst>
        </pc:spChg>
        <pc:spChg chg="mod">
          <ac:chgData name="Derek Deschler" userId="37572079-3bf2-4e70-a049-19dd3a4f1e64" providerId="ADAL" clId="{3117C671-3ED5-4AB9-8BA0-CE1D04F655FC}" dt="2022-11-29T22:26:36.177" v="1450" actId="14100"/>
          <ac:spMkLst>
            <pc:docMk/>
            <pc:sldMk cId="2468198955" sldId="261"/>
            <ac:spMk id="7" creationId="{AE6B7888-6ECE-2626-A59F-745341D7F5DF}"/>
          </ac:spMkLst>
        </pc:spChg>
        <pc:picChg chg="add mod">
          <ac:chgData name="Derek Deschler" userId="37572079-3bf2-4e70-a049-19dd3a4f1e64" providerId="ADAL" clId="{3117C671-3ED5-4AB9-8BA0-CE1D04F655FC}" dt="2022-11-29T22:26:18.951" v="1437" actId="1076"/>
          <ac:picMkLst>
            <pc:docMk/>
            <pc:sldMk cId="2468198955" sldId="261"/>
            <ac:picMk id="3" creationId="{5406D13C-8C08-3E5E-600E-DD3BB2646DFE}"/>
          </ac:picMkLst>
        </pc:picChg>
      </pc:sldChg>
      <pc:sldChg chg="addSp delSp modSp mod delAnim modAnim">
        <pc:chgData name="Derek Deschler" userId="37572079-3bf2-4e70-a049-19dd3a4f1e64" providerId="ADAL" clId="{3117C671-3ED5-4AB9-8BA0-CE1D04F655FC}" dt="2022-11-29T23:25:47.281" v="1971" actId="20577"/>
        <pc:sldMkLst>
          <pc:docMk/>
          <pc:sldMk cId="3741758731" sldId="262"/>
        </pc:sldMkLst>
        <pc:spChg chg="mod">
          <ac:chgData name="Derek Deschler" userId="37572079-3bf2-4e70-a049-19dd3a4f1e64" providerId="ADAL" clId="{3117C671-3ED5-4AB9-8BA0-CE1D04F655FC}" dt="2022-11-29T23:25:47.281" v="1971" actId="20577"/>
          <ac:spMkLst>
            <pc:docMk/>
            <pc:sldMk cId="3741758731" sldId="262"/>
            <ac:spMk id="7" creationId="{AE6B7888-6ECE-2626-A59F-745341D7F5DF}"/>
          </ac:spMkLst>
        </pc:spChg>
        <pc:picChg chg="del mod">
          <ac:chgData name="Derek Deschler" userId="37572079-3bf2-4e70-a049-19dd3a4f1e64" providerId="ADAL" clId="{3117C671-3ED5-4AB9-8BA0-CE1D04F655FC}" dt="2022-11-29T23:22:43.727" v="1926" actId="478"/>
          <ac:picMkLst>
            <pc:docMk/>
            <pc:sldMk cId="3741758731" sldId="262"/>
            <ac:picMk id="2" creationId="{0D9FEE03-C05E-10BB-B15F-C5742E6C42EC}"/>
          </ac:picMkLst>
        </pc:picChg>
        <pc:picChg chg="add del mod">
          <ac:chgData name="Derek Deschler" userId="37572079-3bf2-4e70-a049-19dd3a4f1e64" providerId="ADAL" clId="{3117C671-3ED5-4AB9-8BA0-CE1D04F655FC}" dt="2022-11-29T23:22:49.498" v="1928"/>
          <ac:picMkLst>
            <pc:docMk/>
            <pc:sldMk cId="3741758731" sldId="262"/>
            <ac:picMk id="3" creationId="{496B9725-7166-EEBC-6F84-9D63BE56F764}"/>
          </ac:picMkLst>
        </pc:picChg>
        <pc:picChg chg="add mod">
          <ac:chgData name="Derek Deschler" userId="37572079-3bf2-4e70-a049-19dd3a4f1e64" providerId="ADAL" clId="{3117C671-3ED5-4AB9-8BA0-CE1D04F655FC}" dt="2022-11-29T23:23:50.996" v="1955" actId="1035"/>
          <ac:picMkLst>
            <pc:docMk/>
            <pc:sldMk cId="3741758731" sldId="262"/>
            <ac:picMk id="6" creationId="{A7450115-4DDF-5AC0-1DF3-8A7BE62C811B}"/>
          </ac:picMkLst>
        </pc:picChg>
        <pc:picChg chg="add mod">
          <ac:chgData name="Derek Deschler" userId="37572079-3bf2-4e70-a049-19dd3a4f1e64" providerId="ADAL" clId="{3117C671-3ED5-4AB9-8BA0-CE1D04F655FC}" dt="2022-11-29T23:23:58.061" v="1963" actId="1035"/>
          <ac:picMkLst>
            <pc:docMk/>
            <pc:sldMk cId="3741758731" sldId="262"/>
            <ac:picMk id="9" creationId="{5BD5DF7C-5E4A-7C75-8990-3F96F7CD690B}"/>
          </ac:picMkLst>
        </pc:picChg>
      </pc:sldChg>
      <pc:sldChg chg="modSp modAnim">
        <pc:chgData name="Derek Deschler" userId="37572079-3bf2-4e70-a049-19dd3a4f1e64" providerId="ADAL" clId="{3117C671-3ED5-4AB9-8BA0-CE1D04F655FC}" dt="2022-11-29T23:25:59.995" v="1979" actId="20577"/>
        <pc:sldMkLst>
          <pc:docMk/>
          <pc:sldMk cId="4021768589" sldId="263"/>
        </pc:sldMkLst>
        <pc:spChg chg="mod">
          <ac:chgData name="Derek Deschler" userId="37572079-3bf2-4e70-a049-19dd3a4f1e64" providerId="ADAL" clId="{3117C671-3ED5-4AB9-8BA0-CE1D04F655FC}" dt="2022-11-29T23:25:59.995" v="1979" actId="20577"/>
          <ac:spMkLst>
            <pc:docMk/>
            <pc:sldMk cId="4021768589" sldId="263"/>
            <ac:spMk id="3" creationId="{B3B0EDEF-7FE1-FA40-5743-8D38CAA3E995}"/>
          </ac:spMkLst>
        </pc:spChg>
      </pc:sldChg>
      <pc:sldChg chg="addSp modSp mod modAnim">
        <pc:chgData name="Derek Deschler" userId="37572079-3bf2-4e70-a049-19dd3a4f1e64" providerId="ADAL" clId="{3117C671-3ED5-4AB9-8BA0-CE1D04F655FC}" dt="2022-11-29T23:35:52.482" v="2026" actId="20577"/>
        <pc:sldMkLst>
          <pc:docMk/>
          <pc:sldMk cId="902993692" sldId="264"/>
        </pc:sldMkLst>
        <pc:spChg chg="mod">
          <ac:chgData name="Derek Deschler" userId="37572079-3bf2-4e70-a049-19dd3a4f1e64" providerId="ADAL" clId="{3117C671-3ED5-4AB9-8BA0-CE1D04F655FC}" dt="2022-11-29T23:35:52.482" v="2026" actId="20577"/>
          <ac:spMkLst>
            <pc:docMk/>
            <pc:sldMk cId="902993692" sldId="264"/>
            <ac:spMk id="5" creationId="{9059AA10-4D92-81CC-86AC-E6551365461B}"/>
          </ac:spMkLst>
        </pc:spChg>
        <pc:picChg chg="add mod">
          <ac:chgData name="Derek Deschler" userId="37572079-3bf2-4e70-a049-19dd3a4f1e64" providerId="ADAL" clId="{3117C671-3ED5-4AB9-8BA0-CE1D04F655FC}" dt="2022-11-29T22:20:16.105" v="1364" actId="1076"/>
          <ac:picMkLst>
            <pc:docMk/>
            <pc:sldMk cId="902993692" sldId="264"/>
            <ac:picMk id="3" creationId="{680E8A86-CC16-0AD5-57E3-88C94453C8E4}"/>
          </ac:picMkLst>
        </pc:picChg>
      </pc:sldChg>
      <pc:sldChg chg="addSp delSp modSp mod modAnim">
        <pc:chgData name="Derek Deschler" userId="37572079-3bf2-4e70-a049-19dd3a4f1e64" providerId="ADAL" clId="{3117C671-3ED5-4AB9-8BA0-CE1D04F655FC}" dt="2022-11-29T23:36:26.624" v="2027"/>
        <pc:sldMkLst>
          <pc:docMk/>
          <pc:sldMk cId="2693383321" sldId="265"/>
        </pc:sldMkLst>
        <pc:spChg chg="mod">
          <ac:chgData name="Derek Deschler" userId="37572079-3bf2-4e70-a049-19dd3a4f1e64" providerId="ADAL" clId="{3117C671-3ED5-4AB9-8BA0-CE1D04F655FC}" dt="2022-11-29T23:07:31.743" v="1923" actId="27636"/>
          <ac:spMkLst>
            <pc:docMk/>
            <pc:sldMk cId="2693383321" sldId="265"/>
            <ac:spMk id="5" creationId="{9059AA10-4D92-81CC-86AC-E6551365461B}"/>
          </ac:spMkLst>
        </pc:spChg>
        <pc:picChg chg="add del mod">
          <ac:chgData name="Derek Deschler" userId="37572079-3bf2-4e70-a049-19dd3a4f1e64" providerId="ADAL" clId="{3117C671-3ED5-4AB9-8BA0-CE1D04F655FC}" dt="2022-11-29T22:31:50.009" v="1503" actId="478"/>
          <ac:picMkLst>
            <pc:docMk/>
            <pc:sldMk cId="2693383321" sldId="265"/>
            <ac:picMk id="3" creationId="{371E5BC1-D2E3-C709-2267-86D5CFE36AD2}"/>
          </ac:picMkLst>
        </pc:picChg>
        <pc:picChg chg="add del">
          <ac:chgData name="Derek Deschler" userId="37572079-3bf2-4e70-a049-19dd3a4f1e64" providerId="ADAL" clId="{3117C671-3ED5-4AB9-8BA0-CE1D04F655FC}" dt="2022-11-29T22:30:56.845" v="1502" actId="478"/>
          <ac:picMkLst>
            <pc:docMk/>
            <pc:sldMk cId="2693383321" sldId="265"/>
            <ac:picMk id="6" creationId="{F03BE5F8-25FC-F8CD-5E5A-05C3E24E1329}"/>
          </ac:picMkLst>
        </pc:picChg>
        <pc:picChg chg="add mod">
          <ac:chgData name="Derek Deschler" userId="37572079-3bf2-4e70-a049-19dd3a4f1e64" providerId="ADAL" clId="{3117C671-3ED5-4AB9-8BA0-CE1D04F655FC}" dt="2022-11-29T22:32:09.632" v="1509" actId="14100"/>
          <ac:picMkLst>
            <pc:docMk/>
            <pc:sldMk cId="2693383321" sldId="265"/>
            <ac:picMk id="9" creationId="{82985C76-10BB-BFAD-8E59-1BF9620A6E99}"/>
          </ac:picMkLst>
        </pc:picChg>
      </pc:sldChg>
      <pc:sldChg chg="addSp modSp mod modAnim">
        <pc:chgData name="Derek Deschler" userId="37572079-3bf2-4e70-a049-19dd3a4f1e64" providerId="ADAL" clId="{3117C671-3ED5-4AB9-8BA0-CE1D04F655FC}" dt="2022-11-29T23:36:39.944" v="2028"/>
        <pc:sldMkLst>
          <pc:docMk/>
          <pc:sldMk cId="2453165195" sldId="266"/>
        </pc:sldMkLst>
        <pc:spChg chg="mod">
          <ac:chgData name="Derek Deschler" userId="37572079-3bf2-4e70-a049-19dd3a4f1e64" providerId="ADAL" clId="{3117C671-3ED5-4AB9-8BA0-CE1D04F655FC}" dt="2022-11-29T22:34:17.059" v="1538" actId="1036"/>
          <ac:spMkLst>
            <pc:docMk/>
            <pc:sldMk cId="2453165195" sldId="266"/>
            <ac:spMk id="5" creationId="{9059AA10-4D92-81CC-86AC-E6551365461B}"/>
          </ac:spMkLst>
        </pc:spChg>
        <pc:picChg chg="add mod">
          <ac:chgData name="Derek Deschler" userId="37572079-3bf2-4e70-a049-19dd3a4f1e64" providerId="ADAL" clId="{3117C671-3ED5-4AB9-8BA0-CE1D04F655FC}" dt="2022-11-29T22:34:56.759" v="1565" actId="1036"/>
          <ac:picMkLst>
            <pc:docMk/>
            <pc:sldMk cId="2453165195" sldId="266"/>
            <ac:picMk id="3" creationId="{A98BCA25-E5BA-D42A-9C67-EF6AF34F4D39}"/>
          </ac:picMkLst>
        </pc:picChg>
      </pc:sldChg>
      <pc:sldChg chg="addSp modSp mod modAnim">
        <pc:chgData name="Derek Deschler" userId="37572079-3bf2-4e70-a049-19dd3a4f1e64" providerId="ADAL" clId="{3117C671-3ED5-4AB9-8BA0-CE1D04F655FC}" dt="2022-11-29T23:36:49.443" v="2029"/>
        <pc:sldMkLst>
          <pc:docMk/>
          <pc:sldMk cId="3450215461" sldId="267"/>
        </pc:sldMkLst>
        <pc:spChg chg="mod">
          <ac:chgData name="Derek Deschler" userId="37572079-3bf2-4e70-a049-19dd3a4f1e64" providerId="ADAL" clId="{3117C671-3ED5-4AB9-8BA0-CE1D04F655FC}" dt="2022-11-29T22:37:52.323" v="1609" actId="1035"/>
          <ac:spMkLst>
            <pc:docMk/>
            <pc:sldMk cId="3450215461" sldId="267"/>
            <ac:spMk id="5" creationId="{9059AA10-4D92-81CC-86AC-E6551365461B}"/>
          </ac:spMkLst>
        </pc:spChg>
        <pc:spChg chg="mod">
          <ac:chgData name="Derek Deschler" userId="37572079-3bf2-4e70-a049-19dd3a4f1e64" providerId="ADAL" clId="{3117C671-3ED5-4AB9-8BA0-CE1D04F655FC}" dt="2022-11-29T22:37:25.274" v="1593" actId="1036"/>
          <ac:spMkLst>
            <pc:docMk/>
            <pc:sldMk cId="3450215461" sldId="267"/>
            <ac:spMk id="7" creationId="{AE6B7888-6ECE-2626-A59F-745341D7F5DF}"/>
          </ac:spMkLst>
        </pc:spChg>
        <pc:picChg chg="add mod">
          <ac:chgData name="Derek Deschler" userId="37572079-3bf2-4e70-a049-19dd3a4f1e64" providerId="ADAL" clId="{3117C671-3ED5-4AB9-8BA0-CE1D04F655FC}" dt="2022-11-29T22:38:36.828" v="1654" actId="14100"/>
          <ac:picMkLst>
            <pc:docMk/>
            <pc:sldMk cId="3450215461" sldId="267"/>
            <ac:picMk id="3" creationId="{27D5AE0D-3B5A-FC80-6363-B0CEF8D481BA}"/>
          </ac:picMkLst>
        </pc:picChg>
      </pc:sldChg>
      <pc:sldChg chg="modSp modAnim">
        <pc:chgData name="Derek Deschler" userId="37572079-3bf2-4e70-a049-19dd3a4f1e64" providerId="ADAL" clId="{3117C671-3ED5-4AB9-8BA0-CE1D04F655FC}" dt="2022-11-29T22:39:56.625" v="1664" actId="20577"/>
        <pc:sldMkLst>
          <pc:docMk/>
          <pc:sldMk cId="3282139939" sldId="268"/>
        </pc:sldMkLst>
        <pc:spChg chg="mod">
          <ac:chgData name="Derek Deschler" userId="37572079-3bf2-4e70-a049-19dd3a4f1e64" providerId="ADAL" clId="{3117C671-3ED5-4AB9-8BA0-CE1D04F655FC}" dt="2022-11-29T22:39:56.625" v="1664" actId="20577"/>
          <ac:spMkLst>
            <pc:docMk/>
            <pc:sldMk cId="3282139939" sldId="268"/>
            <ac:spMk id="5" creationId="{9059AA10-4D92-81CC-86AC-E6551365461B}"/>
          </ac:spMkLst>
        </pc:spChg>
      </pc:sldChg>
      <pc:sldChg chg="addSp modSp mod modAnim">
        <pc:chgData name="Derek Deschler" userId="37572079-3bf2-4e70-a049-19dd3a4f1e64" providerId="ADAL" clId="{3117C671-3ED5-4AB9-8BA0-CE1D04F655FC}" dt="2022-11-29T23:40:58.260" v="2031"/>
        <pc:sldMkLst>
          <pc:docMk/>
          <pc:sldMk cId="2485626608" sldId="269"/>
        </pc:sldMkLst>
        <pc:spChg chg="mod">
          <ac:chgData name="Derek Deschler" userId="37572079-3bf2-4e70-a049-19dd3a4f1e64" providerId="ADAL" clId="{3117C671-3ED5-4AB9-8BA0-CE1D04F655FC}" dt="2022-11-29T23:32:02.988" v="2022" actId="20577"/>
          <ac:spMkLst>
            <pc:docMk/>
            <pc:sldMk cId="2485626608" sldId="269"/>
            <ac:spMk id="5" creationId="{9059AA10-4D92-81CC-86AC-E6551365461B}"/>
          </ac:spMkLst>
        </pc:spChg>
        <pc:spChg chg="mod">
          <ac:chgData name="Derek Deschler" userId="37572079-3bf2-4e70-a049-19dd3a4f1e64" providerId="ADAL" clId="{3117C671-3ED5-4AB9-8BA0-CE1D04F655FC}" dt="2022-11-29T22:59:36.337" v="1881" actId="122"/>
          <ac:spMkLst>
            <pc:docMk/>
            <pc:sldMk cId="2485626608" sldId="269"/>
            <ac:spMk id="7" creationId="{AE6B7888-6ECE-2626-A59F-745341D7F5DF}"/>
          </ac:spMkLst>
        </pc:spChg>
        <pc:picChg chg="add mod">
          <ac:chgData name="Derek Deschler" userId="37572079-3bf2-4e70-a049-19dd3a4f1e64" providerId="ADAL" clId="{3117C671-3ED5-4AB9-8BA0-CE1D04F655FC}" dt="2022-11-29T22:58:50.408" v="1879" actId="1076"/>
          <ac:picMkLst>
            <pc:docMk/>
            <pc:sldMk cId="2485626608" sldId="269"/>
            <ac:picMk id="3" creationId="{E4AA83C2-3A9F-47EB-9720-3875DA7AC043}"/>
          </ac:picMkLst>
        </pc:picChg>
      </pc:sldChg>
      <pc:sldChg chg="modSp mod modAnim">
        <pc:chgData name="Derek Deschler" userId="37572079-3bf2-4e70-a049-19dd3a4f1e64" providerId="ADAL" clId="{3117C671-3ED5-4AB9-8BA0-CE1D04F655FC}" dt="2022-11-29T23:01:51.592" v="1890"/>
        <pc:sldMkLst>
          <pc:docMk/>
          <pc:sldMk cId="2444780236" sldId="270"/>
        </pc:sldMkLst>
        <pc:picChg chg="mod">
          <ac:chgData name="Derek Deschler" userId="37572079-3bf2-4e70-a049-19dd3a4f1e64" providerId="ADAL" clId="{3117C671-3ED5-4AB9-8BA0-CE1D04F655FC}" dt="2022-11-29T22:41:28.674" v="1674" actId="1035"/>
          <ac:picMkLst>
            <pc:docMk/>
            <pc:sldMk cId="2444780236" sldId="270"/>
            <ac:picMk id="3" creationId="{5513D513-5166-9E7A-6AF1-F806B23C1EB8}"/>
          </ac:picMkLst>
        </pc:picChg>
      </pc:sldChg>
      <pc:sldChg chg="modSp mod modAnim">
        <pc:chgData name="Derek Deschler" userId="37572079-3bf2-4e70-a049-19dd3a4f1e64" providerId="ADAL" clId="{3117C671-3ED5-4AB9-8BA0-CE1D04F655FC}" dt="2022-11-29T23:02:15.596" v="1892"/>
        <pc:sldMkLst>
          <pc:docMk/>
          <pc:sldMk cId="275452468" sldId="271"/>
        </pc:sldMkLst>
        <pc:spChg chg="mod">
          <ac:chgData name="Derek Deschler" userId="37572079-3bf2-4e70-a049-19dd3a4f1e64" providerId="ADAL" clId="{3117C671-3ED5-4AB9-8BA0-CE1D04F655FC}" dt="2022-11-29T22:47:32.217" v="1792" actId="1037"/>
          <ac:spMkLst>
            <pc:docMk/>
            <pc:sldMk cId="275452468" sldId="271"/>
            <ac:spMk id="5" creationId="{9059AA10-4D92-81CC-86AC-E6551365461B}"/>
          </ac:spMkLst>
        </pc:spChg>
        <pc:spChg chg="mod">
          <ac:chgData name="Derek Deschler" userId="37572079-3bf2-4e70-a049-19dd3a4f1e64" providerId="ADAL" clId="{3117C671-3ED5-4AB9-8BA0-CE1D04F655FC}" dt="2022-11-29T22:47:40.265" v="1826" actId="1037"/>
          <ac:spMkLst>
            <pc:docMk/>
            <pc:sldMk cId="275452468" sldId="271"/>
            <ac:spMk id="7" creationId="{AE6B7888-6ECE-2626-A59F-745341D7F5DF}"/>
          </ac:spMkLst>
        </pc:spChg>
        <pc:picChg chg="mod">
          <ac:chgData name="Derek Deschler" userId="37572079-3bf2-4e70-a049-19dd3a4f1e64" providerId="ADAL" clId="{3117C671-3ED5-4AB9-8BA0-CE1D04F655FC}" dt="2022-11-29T22:47:13.914" v="1742" actId="1036"/>
          <ac:picMkLst>
            <pc:docMk/>
            <pc:sldMk cId="275452468" sldId="271"/>
            <ac:picMk id="4" creationId="{AFC2EAA2-5DD2-0987-DBD6-8ADFA0CBD34B}"/>
          </ac:picMkLst>
        </pc:picChg>
      </pc:sldChg>
      <pc:sldChg chg="del modAnim">
        <pc:chgData name="Derek Deschler" userId="37572079-3bf2-4e70-a049-19dd3a4f1e64" providerId="ADAL" clId="{3117C671-3ED5-4AB9-8BA0-CE1D04F655FC}" dt="2022-11-29T23:19:05.335" v="1924" actId="2696"/>
        <pc:sldMkLst>
          <pc:docMk/>
          <pc:sldMk cId="1003160748" sldId="272"/>
        </pc:sldMkLst>
      </pc:sldChg>
      <pc:sldChg chg="addSp modSp mod">
        <pc:chgData name="Derek Deschler" userId="37572079-3bf2-4e70-a049-19dd3a4f1e64" providerId="ADAL" clId="{3117C671-3ED5-4AB9-8BA0-CE1D04F655FC}" dt="2022-11-30T03:01:00.054" v="2046" actId="20577"/>
        <pc:sldMkLst>
          <pc:docMk/>
          <pc:sldMk cId="3215674740" sldId="273"/>
        </pc:sldMkLst>
        <pc:spChg chg="add mod">
          <ac:chgData name="Derek Deschler" userId="37572079-3bf2-4e70-a049-19dd3a4f1e64" providerId="ADAL" clId="{3117C671-3ED5-4AB9-8BA0-CE1D04F655FC}" dt="2022-11-29T20:48:34.627" v="761" actId="20577"/>
          <ac:spMkLst>
            <pc:docMk/>
            <pc:sldMk cId="3215674740" sldId="273"/>
            <ac:spMk id="8" creationId="{EECE1E0C-D402-E22D-B852-D1DD93571170}"/>
          </ac:spMkLst>
        </pc:spChg>
        <pc:spChg chg="add mod">
          <ac:chgData name="Derek Deschler" userId="37572079-3bf2-4e70-a049-19dd3a4f1e64" providerId="ADAL" clId="{3117C671-3ED5-4AB9-8BA0-CE1D04F655FC}" dt="2022-11-29T20:49:07.882" v="772" actId="20577"/>
          <ac:spMkLst>
            <pc:docMk/>
            <pc:sldMk cId="3215674740" sldId="273"/>
            <ac:spMk id="10" creationId="{DC44B10C-523E-512E-E284-D8364E2DCCB8}"/>
          </ac:spMkLst>
        </pc:spChg>
        <pc:spChg chg="add mod">
          <ac:chgData name="Derek Deschler" userId="37572079-3bf2-4e70-a049-19dd3a4f1e64" providerId="ADAL" clId="{3117C671-3ED5-4AB9-8BA0-CE1D04F655FC}" dt="2022-11-30T03:01:00.054" v="2046" actId="20577"/>
          <ac:spMkLst>
            <pc:docMk/>
            <pc:sldMk cId="3215674740" sldId="273"/>
            <ac:spMk id="12" creationId="{26DFD298-C9AF-7B5E-6BEC-1B3141733020}"/>
          </ac:spMkLst>
        </pc:spChg>
      </pc:sldChg>
      <pc:sldChg chg="modSp add mod ord modAnim">
        <pc:chgData name="Derek Deschler" userId="37572079-3bf2-4e70-a049-19dd3a4f1e64" providerId="ADAL" clId="{3117C671-3ED5-4AB9-8BA0-CE1D04F655FC}" dt="2022-11-29T23:28:08.157" v="1982" actId="27636"/>
        <pc:sldMkLst>
          <pc:docMk/>
          <pc:sldMk cId="3512070016" sldId="274"/>
        </pc:sldMkLst>
        <pc:spChg chg="mod">
          <ac:chgData name="Derek Deschler" userId="37572079-3bf2-4e70-a049-19dd3a4f1e64" providerId="ADAL" clId="{3117C671-3ED5-4AB9-8BA0-CE1D04F655FC}" dt="2022-11-29T23:28:08.157" v="1982" actId="27636"/>
          <ac:spMkLst>
            <pc:docMk/>
            <pc:sldMk cId="3512070016" sldId="274"/>
            <ac:spMk id="5" creationId="{9059AA10-4D92-81CC-86AC-E6551365461B}"/>
          </ac:spMkLst>
        </pc:spChg>
        <pc:spChg chg="mod">
          <ac:chgData name="Derek Deschler" userId="37572079-3bf2-4e70-a049-19dd3a4f1e64" providerId="ADAL" clId="{3117C671-3ED5-4AB9-8BA0-CE1D04F655FC}" dt="2022-11-29T22:56:05.645" v="1874" actId="122"/>
          <ac:spMkLst>
            <pc:docMk/>
            <pc:sldMk cId="3512070016" sldId="274"/>
            <ac:spMk id="7" creationId="{AE6B7888-6ECE-2626-A59F-745341D7F5DF}"/>
          </ac:spMkLst>
        </pc:spChg>
      </pc:sldChg>
      <pc:sldChg chg="addSp modSp add mod modAnim">
        <pc:chgData name="Derek Deschler" userId="37572079-3bf2-4e70-a049-19dd3a4f1e64" providerId="ADAL" clId="{3117C671-3ED5-4AB9-8BA0-CE1D04F655FC}" dt="2022-11-29T23:32:46.540" v="2024" actId="20577"/>
        <pc:sldMkLst>
          <pc:docMk/>
          <pc:sldMk cId="2363337556" sldId="275"/>
        </pc:sldMkLst>
        <pc:spChg chg="add mod">
          <ac:chgData name="Derek Deschler" userId="37572079-3bf2-4e70-a049-19dd3a4f1e64" providerId="ADAL" clId="{3117C671-3ED5-4AB9-8BA0-CE1D04F655FC}" dt="2022-11-29T21:32:45.372" v="973" actId="20577"/>
          <ac:spMkLst>
            <pc:docMk/>
            <pc:sldMk cId="2363337556" sldId="275"/>
            <ac:spMk id="2" creationId="{8F50805C-1B0C-D50C-65C5-5185768157E5}"/>
          </ac:spMkLst>
        </pc:spChg>
        <pc:spChg chg="mod">
          <ac:chgData name="Derek Deschler" userId="37572079-3bf2-4e70-a049-19dd3a4f1e64" providerId="ADAL" clId="{3117C671-3ED5-4AB9-8BA0-CE1D04F655FC}" dt="2022-11-29T23:32:46.540" v="2024" actId="20577"/>
          <ac:spMkLst>
            <pc:docMk/>
            <pc:sldMk cId="2363337556" sldId="275"/>
            <ac:spMk id="5" creationId="{9059AA10-4D92-81CC-86AC-E6551365461B}"/>
          </ac:spMkLst>
        </pc:spChg>
        <pc:picChg chg="add mod">
          <ac:chgData name="Derek Deschler" userId="37572079-3bf2-4e70-a049-19dd3a4f1e64" providerId="ADAL" clId="{3117C671-3ED5-4AB9-8BA0-CE1D04F655FC}" dt="2022-11-29T22:55:56.738" v="1873" actId="1038"/>
          <ac:picMkLst>
            <pc:docMk/>
            <pc:sldMk cId="2363337556" sldId="275"/>
            <ac:picMk id="4" creationId="{B7419EC4-53DB-F428-7983-8D783141D695}"/>
          </ac:picMkLst>
        </pc:picChg>
      </pc:sldChg>
      <pc:sldChg chg="addSp delSp modSp add mod delAnim modAnim">
        <pc:chgData name="Derek Deschler" userId="37572079-3bf2-4e70-a049-19dd3a4f1e64" providerId="ADAL" clId="{3117C671-3ED5-4AB9-8BA0-CE1D04F655FC}" dt="2022-11-29T23:28:54.689" v="1985"/>
        <pc:sldMkLst>
          <pc:docMk/>
          <pc:sldMk cId="2513868508" sldId="276"/>
        </pc:sldMkLst>
        <pc:spChg chg="add del mod">
          <ac:chgData name="Derek Deschler" userId="37572079-3bf2-4e70-a049-19dd3a4f1e64" providerId="ADAL" clId="{3117C671-3ED5-4AB9-8BA0-CE1D04F655FC}" dt="2022-11-29T21:21:10.866" v="911" actId="931"/>
          <ac:spMkLst>
            <pc:docMk/>
            <pc:sldMk cId="2513868508" sldId="276"/>
            <ac:spMk id="3" creationId="{BA2A6AC7-0EF2-670A-E3BB-B043DD6C225E}"/>
          </ac:spMkLst>
        </pc:spChg>
        <pc:spChg chg="del mod">
          <ac:chgData name="Derek Deschler" userId="37572079-3bf2-4e70-a049-19dd3a4f1e64" providerId="ADAL" clId="{3117C671-3ED5-4AB9-8BA0-CE1D04F655FC}" dt="2022-11-29T21:20:10.615" v="910" actId="478"/>
          <ac:spMkLst>
            <pc:docMk/>
            <pc:sldMk cId="2513868508" sldId="276"/>
            <ac:spMk id="5" creationId="{9059AA10-4D92-81CC-86AC-E6551365461B}"/>
          </ac:spMkLst>
        </pc:spChg>
        <pc:spChg chg="add mod">
          <ac:chgData name="Derek Deschler" userId="37572079-3bf2-4e70-a049-19dd3a4f1e64" providerId="ADAL" clId="{3117C671-3ED5-4AB9-8BA0-CE1D04F655FC}" dt="2022-11-29T21:23:36.954" v="929" actId="1076"/>
          <ac:spMkLst>
            <pc:docMk/>
            <pc:sldMk cId="2513868508" sldId="276"/>
            <ac:spMk id="8" creationId="{8B1F48AB-F2F6-7A5E-A6EA-86B9893D3569}"/>
          </ac:spMkLst>
        </pc:spChg>
        <pc:picChg chg="add mod">
          <ac:chgData name="Derek Deschler" userId="37572079-3bf2-4e70-a049-19dd3a4f1e64" providerId="ADAL" clId="{3117C671-3ED5-4AB9-8BA0-CE1D04F655FC}" dt="2022-11-29T21:21:27.976" v="915" actId="14100"/>
          <ac:picMkLst>
            <pc:docMk/>
            <pc:sldMk cId="2513868508" sldId="276"/>
            <ac:picMk id="6" creationId="{A02512B8-0971-46FD-F38A-687088980AB4}"/>
          </ac:picMkLst>
        </pc:picChg>
      </pc:sldChg>
      <pc:sldChg chg="addSp delSp modSp add mod modAnim">
        <pc:chgData name="Derek Deschler" userId="37572079-3bf2-4e70-a049-19dd3a4f1e64" providerId="ADAL" clId="{3117C671-3ED5-4AB9-8BA0-CE1D04F655FC}" dt="2022-11-29T23:41:03.450" v="2032"/>
        <pc:sldMkLst>
          <pc:docMk/>
          <pc:sldMk cId="699718593" sldId="277"/>
        </pc:sldMkLst>
        <pc:spChg chg="add mod">
          <ac:chgData name="Derek Deschler" userId="37572079-3bf2-4e70-a049-19dd3a4f1e64" providerId="ADAL" clId="{3117C671-3ED5-4AB9-8BA0-CE1D04F655FC}" dt="2022-11-29T23:00:02.699" v="1883" actId="122"/>
          <ac:spMkLst>
            <pc:docMk/>
            <pc:sldMk cId="699718593" sldId="277"/>
            <ac:spMk id="4" creationId="{75A3FF60-CC64-07B2-D1DB-8EC4E04A6319}"/>
          </ac:spMkLst>
        </pc:spChg>
        <pc:spChg chg="mod">
          <ac:chgData name="Derek Deschler" userId="37572079-3bf2-4e70-a049-19dd3a4f1e64" providerId="ADAL" clId="{3117C671-3ED5-4AB9-8BA0-CE1D04F655FC}" dt="2022-11-29T23:01:09.801" v="1889" actId="120"/>
          <ac:spMkLst>
            <pc:docMk/>
            <pc:sldMk cId="699718593" sldId="277"/>
            <ac:spMk id="5" creationId="{9059AA10-4D92-81CC-86AC-E6551365461B}"/>
          </ac:spMkLst>
        </pc:spChg>
        <pc:spChg chg="del">
          <ac:chgData name="Derek Deschler" userId="37572079-3bf2-4e70-a049-19dd3a4f1e64" providerId="ADAL" clId="{3117C671-3ED5-4AB9-8BA0-CE1D04F655FC}" dt="2022-11-29T22:11:19.732" v="1325" actId="478"/>
          <ac:spMkLst>
            <pc:docMk/>
            <pc:sldMk cId="699718593" sldId="277"/>
            <ac:spMk id="7" creationId="{AE6B7888-6ECE-2626-A59F-745341D7F5DF}"/>
          </ac:spMkLst>
        </pc:spChg>
        <pc:spChg chg="add del mod">
          <ac:chgData name="Derek Deschler" userId="37572079-3bf2-4e70-a049-19dd3a4f1e64" providerId="ADAL" clId="{3117C671-3ED5-4AB9-8BA0-CE1D04F655FC}" dt="2022-11-29T22:11:22.111" v="1326" actId="478"/>
          <ac:spMkLst>
            <pc:docMk/>
            <pc:sldMk cId="699718593" sldId="277"/>
            <ac:spMk id="8" creationId="{2375E1FE-152F-12D7-64A6-BE4801755500}"/>
          </ac:spMkLst>
        </pc:spChg>
        <pc:picChg chg="add mod">
          <ac:chgData name="Derek Deschler" userId="37572079-3bf2-4e70-a049-19dd3a4f1e64" providerId="ADAL" clId="{3117C671-3ED5-4AB9-8BA0-CE1D04F655FC}" dt="2022-11-29T23:00:38.695" v="1887" actId="1035"/>
          <ac:picMkLst>
            <pc:docMk/>
            <pc:sldMk cId="699718593" sldId="277"/>
            <ac:picMk id="3" creationId="{0599AAF8-48B0-D6FF-06DF-17D9721FA0EA}"/>
          </ac:picMkLst>
        </pc:picChg>
      </pc:sldChg>
      <pc:sldChg chg="addSp delSp modSp add mod modAnim">
        <pc:chgData name="Derek Deschler" userId="37572079-3bf2-4e70-a049-19dd3a4f1e64" providerId="ADAL" clId="{3117C671-3ED5-4AB9-8BA0-CE1D04F655FC}" dt="2022-11-29T23:41:08.898" v="2033"/>
        <pc:sldMkLst>
          <pc:docMk/>
          <pc:sldMk cId="2137007662" sldId="278"/>
        </pc:sldMkLst>
        <pc:spChg chg="add del mod">
          <ac:chgData name="Derek Deschler" userId="37572079-3bf2-4e70-a049-19dd3a4f1e64" providerId="ADAL" clId="{3117C671-3ED5-4AB9-8BA0-CE1D04F655FC}" dt="2022-11-29T22:12:13.208" v="1349" actId="478"/>
          <ac:spMkLst>
            <pc:docMk/>
            <pc:sldMk cId="2137007662" sldId="278"/>
            <ac:spMk id="3" creationId="{9E55080D-4A86-8D50-76C9-ADB0E152C8AB}"/>
          </ac:spMkLst>
        </pc:spChg>
        <pc:spChg chg="add mod">
          <ac:chgData name="Derek Deschler" userId="37572079-3bf2-4e70-a049-19dd3a4f1e64" providerId="ADAL" clId="{3117C671-3ED5-4AB9-8BA0-CE1D04F655FC}" dt="2022-11-29T23:00:17.284" v="1884" actId="122"/>
          <ac:spMkLst>
            <pc:docMk/>
            <pc:sldMk cId="2137007662" sldId="278"/>
            <ac:spMk id="4" creationId="{FFAFB8E0-6CEE-A3BB-5A4E-62B731682B62}"/>
          </ac:spMkLst>
        </pc:spChg>
        <pc:spChg chg="mod">
          <ac:chgData name="Derek Deschler" userId="37572079-3bf2-4e70-a049-19dd3a4f1e64" providerId="ADAL" clId="{3117C671-3ED5-4AB9-8BA0-CE1D04F655FC}" dt="2022-11-29T23:00:27.414" v="1885" actId="122"/>
          <ac:spMkLst>
            <pc:docMk/>
            <pc:sldMk cId="2137007662" sldId="278"/>
            <ac:spMk id="5" creationId="{9059AA10-4D92-81CC-86AC-E6551365461B}"/>
          </ac:spMkLst>
        </pc:spChg>
        <pc:spChg chg="del">
          <ac:chgData name="Derek Deschler" userId="37572079-3bf2-4e70-a049-19dd3a4f1e64" providerId="ADAL" clId="{3117C671-3ED5-4AB9-8BA0-CE1D04F655FC}" dt="2022-11-29T22:12:08.723" v="1347" actId="478"/>
          <ac:spMkLst>
            <pc:docMk/>
            <pc:sldMk cId="2137007662" sldId="278"/>
            <ac:spMk id="7" creationId="{AE6B7888-6ECE-2626-A59F-745341D7F5DF}"/>
          </ac:spMkLst>
        </pc:spChg>
        <pc:picChg chg="add del">
          <ac:chgData name="Derek Deschler" userId="37572079-3bf2-4e70-a049-19dd3a4f1e64" providerId="ADAL" clId="{3117C671-3ED5-4AB9-8BA0-CE1D04F655FC}" dt="2022-11-29T22:14:08.106" v="1352" actId="22"/>
          <ac:picMkLst>
            <pc:docMk/>
            <pc:sldMk cId="2137007662" sldId="278"/>
            <ac:picMk id="8" creationId="{6B942919-B04E-FE99-F14E-E195AD15A157}"/>
          </ac:picMkLst>
        </pc:picChg>
        <pc:picChg chg="add mod">
          <ac:chgData name="Derek Deschler" userId="37572079-3bf2-4e70-a049-19dd3a4f1e64" providerId="ADAL" clId="{3117C671-3ED5-4AB9-8BA0-CE1D04F655FC}" dt="2022-11-29T22:14:43.150" v="1358" actId="1076"/>
          <ac:picMkLst>
            <pc:docMk/>
            <pc:sldMk cId="2137007662" sldId="278"/>
            <ac:picMk id="10" creationId="{1EBE12C6-AC68-098C-FD3D-BD5F29234A26}"/>
          </ac:picMkLst>
        </pc:picChg>
      </pc:sldChg>
      <pc:sldChg chg="modSp add mod setBg modAnim">
        <pc:chgData name="Derek Deschler" userId="37572079-3bf2-4e70-a049-19dd3a4f1e64" providerId="ADAL" clId="{3117C671-3ED5-4AB9-8BA0-CE1D04F655FC}" dt="2022-11-29T23:02:05.043" v="1891"/>
        <pc:sldMkLst>
          <pc:docMk/>
          <pc:sldMk cId="310246014" sldId="279"/>
        </pc:sldMkLst>
        <pc:spChg chg="mod">
          <ac:chgData name="Derek Deschler" userId="37572079-3bf2-4e70-a049-19dd3a4f1e64" providerId="ADAL" clId="{3117C671-3ED5-4AB9-8BA0-CE1D04F655FC}" dt="2022-11-29T22:44:05.788" v="1719" actId="122"/>
          <ac:spMkLst>
            <pc:docMk/>
            <pc:sldMk cId="310246014" sldId="279"/>
            <ac:spMk id="7" creationId="{AE6B7888-6ECE-2626-A59F-745341D7F5DF}"/>
          </ac:spMkLst>
        </pc:spChg>
      </pc:sldChg>
      <pc:sldChg chg="modSp add mod modAnim">
        <pc:chgData name="Derek Deschler" userId="37572079-3bf2-4e70-a049-19dd3a4f1e64" providerId="ADAL" clId="{3117C671-3ED5-4AB9-8BA0-CE1D04F655FC}" dt="2022-11-29T23:28:19.173" v="1984" actId="27636"/>
        <pc:sldMkLst>
          <pc:docMk/>
          <pc:sldMk cId="3877027299" sldId="280"/>
        </pc:sldMkLst>
        <pc:spChg chg="mod">
          <ac:chgData name="Derek Deschler" userId="37572079-3bf2-4e70-a049-19dd3a4f1e64" providerId="ADAL" clId="{3117C671-3ED5-4AB9-8BA0-CE1D04F655FC}" dt="2022-11-29T23:28:19.173" v="1984" actId="27636"/>
          <ac:spMkLst>
            <pc:docMk/>
            <pc:sldMk cId="3877027299" sldId="280"/>
            <ac:spMk id="5" creationId="{9059AA10-4D92-81CC-86AC-E6551365461B}"/>
          </ac:spMkLst>
        </pc:spChg>
      </pc:sldChg>
      <pc:sldChg chg="addSp delSp modSp new mod modAnim">
        <pc:chgData name="Derek Deschler" userId="37572079-3bf2-4e70-a049-19dd3a4f1e64" providerId="ADAL" clId="{3117C671-3ED5-4AB9-8BA0-CE1D04F655FC}" dt="2022-11-30T22:24:26.081" v="2263" actId="1038"/>
        <pc:sldMkLst>
          <pc:docMk/>
          <pc:sldMk cId="3426457033" sldId="281"/>
        </pc:sldMkLst>
        <pc:spChg chg="mod">
          <ac:chgData name="Derek Deschler" userId="37572079-3bf2-4e70-a049-19dd3a4f1e64" providerId="ADAL" clId="{3117C671-3ED5-4AB9-8BA0-CE1D04F655FC}" dt="2022-11-30T22:21:10.262" v="2124" actId="122"/>
          <ac:spMkLst>
            <pc:docMk/>
            <pc:sldMk cId="3426457033" sldId="281"/>
            <ac:spMk id="2" creationId="{38F38BA2-8613-B8B5-34EC-875E53EEB0C1}"/>
          </ac:spMkLst>
        </pc:spChg>
        <pc:spChg chg="del">
          <ac:chgData name="Derek Deschler" userId="37572079-3bf2-4e70-a049-19dd3a4f1e64" providerId="ADAL" clId="{3117C671-3ED5-4AB9-8BA0-CE1D04F655FC}" dt="2022-11-30T22:19:32.710" v="2066" actId="478"/>
          <ac:spMkLst>
            <pc:docMk/>
            <pc:sldMk cId="3426457033" sldId="281"/>
            <ac:spMk id="3" creationId="{6ABF49F2-B04E-6B69-8840-9B56F43670F5}"/>
          </ac:spMkLst>
        </pc:spChg>
        <pc:spChg chg="add mod">
          <ac:chgData name="Derek Deschler" userId="37572079-3bf2-4e70-a049-19dd3a4f1e64" providerId="ADAL" clId="{3117C671-3ED5-4AB9-8BA0-CE1D04F655FC}" dt="2022-11-30T22:23:42.270" v="2153" actId="20577"/>
          <ac:spMkLst>
            <pc:docMk/>
            <pc:sldMk cId="3426457033" sldId="281"/>
            <ac:spMk id="4" creationId="{B1617470-0201-55B6-8E09-8B803554E87A}"/>
          </ac:spMkLst>
        </pc:spChg>
        <pc:spChg chg="add mod">
          <ac:chgData name="Derek Deschler" userId="37572079-3bf2-4e70-a049-19dd3a4f1e64" providerId="ADAL" clId="{3117C671-3ED5-4AB9-8BA0-CE1D04F655FC}" dt="2022-11-30T22:24:26.081" v="2263" actId="1038"/>
          <ac:spMkLst>
            <pc:docMk/>
            <pc:sldMk cId="3426457033" sldId="281"/>
            <ac:spMk id="10" creationId="{593623FB-8F4F-C09F-F124-45DB57BCC3FC}"/>
          </ac:spMkLst>
        </pc:spChg>
        <pc:picChg chg="add mod">
          <ac:chgData name="Derek Deschler" userId="37572079-3bf2-4e70-a049-19dd3a4f1e64" providerId="ADAL" clId="{3117C671-3ED5-4AB9-8BA0-CE1D04F655FC}" dt="2022-11-30T22:23:09.439" v="2134" actId="1076"/>
          <ac:picMkLst>
            <pc:docMk/>
            <pc:sldMk cId="3426457033" sldId="281"/>
            <ac:picMk id="5" creationId="{59545940-40B1-EEB6-3B4B-460145BE97AB}"/>
          </ac:picMkLst>
        </pc:picChg>
        <pc:picChg chg="add del mod">
          <ac:chgData name="Derek Deschler" userId="37572079-3bf2-4e70-a049-19dd3a4f1e64" providerId="ADAL" clId="{3117C671-3ED5-4AB9-8BA0-CE1D04F655FC}" dt="2022-11-30T22:22:01.652" v="2128" actId="22"/>
          <ac:picMkLst>
            <pc:docMk/>
            <pc:sldMk cId="3426457033" sldId="281"/>
            <ac:picMk id="7" creationId="{05AA1C00-E2AB-09C7-4AEA-FD7DC8C8E2F2}"/>
          </ac:picMkLst>
        </pc:picChg>
        <pc:picChg chg="add mod">
          <ac:chgData name="Derek Deschler" userId="37572079-3bf2-4e70-a049-19dd3a4f1e64" providerId="ADAL" clId="{3117C671-3ED5-4AB9-8BA0-CE1D04F655FC}" dt="2022-11-30T22:23:03.715" v="2133" actId="1076"/>
          <ac:picMkLst>
            <pc:docMk/>
            <pc:sldMk cId="3426457033" sldId="281"/>
            <ac:picMk id="9" creationId="{5A8A78B4-A210-86DE-C70C-D080BA83B9D8}"/>
          </ac:picMkLst>
        </pc:picChg>
      </pc:sldChg>
    </pc:docChg>
  </pc:docChgLst>
  <pc:docChgLst>
    <pc:chgData name="Derek Deschler" userId="37572079-3bf2-4e70-a049-19dd3a4f1e64" providerId="ADAL" clId="{8D515F20-EBEC-4216-ACA0-56F2B003B7D9}"/>
    <pc:docChg chg="undo custSel addSld delSld modSld sldOrd addSection modSection">
      <pc:chgData name="Derek Deschler" userId="37572079-3bf2-4e70-a049-19dd3a4f1e64" providerId="ADAL" clId="{8D515F20-EBEC-4216-ACA0-56F2B003B7D9}" dt="2022-11-29T05:31:33.261" v="2218" actId="20577"/>
      <pc:docMkLst>
        <pc:docMk/>
      </pc:docMkLst>
      <pc:sldChg chg="modSp mod">
        <pc:chgData name="Derek Deschler" userId="37572079-3bf2-4e70-a049-19dd3a4f1e64" providerId="ADAL" clId="{8D515F20-EBEC-4216-ACA0-56F2B003B7D9}" dt="2022-11-29T03:24:18.697" v="151" actId="20577"/>
        <pc:sldMkLst>
          <pc:docMk/>
          <pc:sldMk cId="2707183415" sldId="256"/>
        </pc:sldMkLst>
        <pc:spChg chg="mod">
          <ac:chgData name="Derek Deschler" userId="37572079-3bf2-4e70-a049-19dd3a4f1e64" providerId="ADAL" clId="{8D515F20-EBEC-4216-ACA0-56F2B003B7D9}" dt="2022-11-29T03:24:18.697" v="151" actId="20577"/>
          <ac:spMkLst>
            <pc:docMk/>
            <pc:sldMk cId="2707183415" sldId="256"/>
            <ac:spMk id="3" creationId="{DB166958-6467-9D36-1A4E-75D41FA413F3}"/>
          </ac:spMkLst>
        </pc:spChg>
      </pc:sldChg>
      <pc:sldChg chg="addSp delSp modSp mod">
        <pc:chgData name="Derek Deschler" userId="37572079-3bf2-4e70-a049-19dd3a4f1e64" providerId="ADAL" clId="{8D515F20-EBEC-4216-ACA0-56F2B003B7D9}" dt="2022-11-29T04:55:46.758" v="1888" actId="20577"/>
        <pc:sldMkLst>
          <pc:docMk/>
          <pc:sldMk cId="2465751903" sldId="257"/>
        </pc:sldMkLst>
        <pc:spChg chg="add del mod">
          <ac:chgData name="Derek Deschler" userId="37572079-3bf2-4e70-a049-19dd3a4f1e64" providerId="ADAL" clId="{8D515F20-EBEC-4216-ACA0-56F2B003B7D9}" dt="2022-11-29T03:36:03.113" v="341" actId="478"/>
          <ac:spMkLst>
            <pc:docMk/>
            <pc:sldMk cId="2465751903" sldId="257"/>
            <ac:spMk id="3" creationId="{AC6A86EC-BC1F-2C59-1A60-67013AB27FA5}"/>
          </ac:spMkLst>
        </pc:spChg>
        <pc:spChg chg="mod">
          <ac:chgData name="Derek Deschler" userId="37572079-3bf2-4e70-a049-19dd3a4f1e64" providerId="ADAL" clId="{8D515F20-EBEC-4216-ACA0-56F2B003B7D9}" dt="2022-11-29T04:55:46.758" v="1888" actId="20577"/>
          <ac:spMkLst>
            <pc:docMk/>
            <pc:sldMk cId="2465751903" sldId="257"/>
            <ac:spMk id="5" creationId="{9059AA10-4D92-81CC-86AC-E6551365461B}"/>
          </ac:spMkLst>
        </pc:spChg>
      </pc:sldChg>
      <pc:sldChg chg="modSp mod">
        <pc:chgData name="Derek Deschler" userId="37572079-3bf2-4e70-a049-19dd3a4f1e64" providerId="ADAL" clId="{8D515F20-EBEC-4216-ACA0-56F2B003B7D9}" dt="2022-11-29T03:17:18.516" v="26" actId="14100"/>
        <pc:sldMkLst>
          <pc:docMk/>
          <pc:sldMk cId="209007676" sldId="259"/>
        </pc:sldMkLst>
        <pc:spChg chg="mod">
          <ac:chgData name="Derek Deschler" userId="37572079-3bf2-4e70-a049-19dd3a4f1e64" providerId="ADAL" clId="{8D515F20-EBEC-4216-ACA0-56F2B003B7D9}" dt="2022-11-29T03:17:08.995" v="24" actId="20577"/>
          <ac:spMkLst>
            <pc:docMk/>
            <pc:sldMk cId="209007676" sldId="259"/>
            <ac:spMk id="5" creationId="{9059AA10-4D92-81CC-86AC-E6551365461B}"/>
          </ac:spMkLst>
        </pc:spChg>
        <pc:picChg chg="mod">
          <ac:chgData name="Derek Deschler" userId="37572079-3bf2-4e70-a049-19dd3a4f1e64" providerId="ADAL" clId="{8D515F20-EBEC-4216-ACA0-56F2B003B7D9}" dt="2022-11-29T03:17:18.516" v="26" actId="14100"/>
          <ac:picMkLst>
            <pc:docMk/>
            <pc:sldMk cId="209007676" sldId="259"/>
            <ac:picMk id="2" creationId="{0D9FEE03-C05E-10BB-B15F-C5742E6C42EC}"/>
          </ac:picMkLst>
        </pc:picChg>
      </pc:sldChg>
      <pc:sldChg chg="addSp delSp modSp mod">
        <pc:chgData name="Derek Deschler" userId="37572079-3bf2-4e70-a049-19dd3a4f1e64" providerId="ADAL" clId="{8D515F20-EBEC-4216-ACA0-56F2B003B7D9}" dt="2022-11-29T03:21:41.307" v="145" actId="1035"/>
        <pc:sldMkLst>
          <pc:docMk/>
          <pc:sldMk cId="1704133832" sldId="260"/>
        </pc:sldMkLst>
        <pc:spChg chg="mod">
          <ac:chgData name="Derek Deschler" userId="37572079-3bf2-4e70-a049-19dd3a4f1e64" providerId="ADAL" clId="{8D515F20-EBEC-4216-ACA0-56F2B003B7D9}" dt="2022-11-29T03:18:33.827" v="66" actId="27636"/>
          <ac:spMkLst>
            <pc:docMk/>
            <pc:sldMk cId="1704133832" sldId="260"/>
            <ac:spMk id="2" creationId="{D3A30069-1274-AD9A-04CE-5F2C16586F52}"/>
          </ac:spMkLst>
        </pc:spChg>
        <pc:picChg chg="del">
          <ac:chgData name="Derek Deschler" userId="37572079-3bf2-4e70-a049-19dd3a4f1e64" providerId="ADAL" clId="{8D515F20-EBEC-4216-ACA0-56F2B003B7D9}" dt="2022-11-29T03:19:03.034" v="67" actId="478"/>
          <ac:picMkLst>
            <pc:docMk/>
            <pc:sldMk cId="1704133832" sldId="260"/>
            <ac:picMk id="4" creationId="{6680136B-6540-D985-EF1F-9AB32EA67AE3}"/>
          </ac:picMkLst>
        </pc:picChg>
        <pc:picChg chg="add mod">
          <ac:chgData name="Derek Deschler" userId="37572079-3bf2-4e70-a049-19dd3a4f1e64" providerId="ADAL" clId="{8D515F20-EBEC-4216-ACA0-56F2B003B7D9}" dt="2022-11-29T03:21:36.406" v="142" actId="1035"/>
          <ac:picMkLst>
            <pc:docMk/>
            <pc:sldMk cId="1704133832" sldId="260"/>
            <ac:picMk id="8" creationId="{B1077E3D-11DF-940E-4D24-B8DB01A93AE9}"/>
          </ac:picMkLst>
        </pc:picChg>
        <pc:picChg chg="add mod">
          <ac:chgData name="Derek Deschler" userId="37572079-3bf2-4e70-a049-19dd3a4f1e64" providerId="ADAL" clId="{8D515F20-EBEC-4216-ACA0-56F2B003B7D9}" dt="2022-11-29T03:21:41.307" v="145" actId="1035"/>
          <ac:picMkLst>
            <pc:docMk/>
            <pc:sldMk cId="1704133832" sldId="260"/>
            <ac:picMk id="10" creationId="{BB5149BB-7821-4BC8-1DE9-97D79F0BF204}"/>
          </ac:picMkLst>
        </pc:picChg>
        <pc:picChg chg="add mod">
          <ac:chgData name="Derek Deschler" userId="37572079-3bf2-4e70-a049-19dd3a4f1e64" providerId="ADAL" clId="{8D515F20-EBEC-4216-ACA0-56F2B003B7D9}" dt="2022-11-29T03:21:36.406" v="142" actId="1035"/>
          <ac:picMkLst>
            <pc:docMk/>
            <pc:sldMk cId="1704133832" sldId="260"/>
            <ac:picMk id="12" creationId="{BB3E1CF4-DAA8-438E-65C1-2BC9132B84AD}"/>
          </ac:picMkLst>
        </pc:picChg>
      </pc:sldChg>
      <pc:sldChg chg="modSp add mod">
        <pc:chgData name="Derek Deschler" userId="37572079-3bf2-4e70-a049-19dd3a4f1e64" providerId="ADAL" clId="{8D515F20-EBEC-4216-ACA0-56F2B003B7D9}" dt="2022-11-29T05:13:55.521" v="1892" actId="20577"/>
        <pc:sldMkLst>
          <pc:docMk/>
          <pc:sldMk cId="2468198955" sldId="261"/>
        </pc:sldMkLst>
        <pc:spChg chg="mod">
          <ac:chgData name="Derek Deschler" userId="37572079-3bf2-4e70-a049-19dd3a4f1e64" providerId="ADAL" clId="{8D515F20-EBEC-4216-ACA0-56F2B003B7D9}" dt="2022-11-29T05:13:55.521" v="1892" actId="20577"/>
          <ac:spMkLst>
            <pc:docMk/>
            <pc:sldMk cId="2468198955" sldId="261"/>
            <ac:spMk id="5" creationId="{9059AA10-4D92-81CC-86AC-E6551365461B}"/>
          </ac:spMkLst>
        </pc:spChg>
        <pc:spChg chg="mod">
          <ac:chgData name="Derek Deschler" userId="37572079-3bf2-4e70-a049-19dd3a4f1e64" providerId="ADAL" clId="{8D515F20-EBEC-4216-ACA0-56F2B003B7D9}" dt="2022-11-29T03:58:50.249" v="892" actId="20577"/>
          <ac:spMkLst>
            <pc:docMk/>
            <pc:sldMk cId="2468198955" sldId="261"/>
            <ac:spMk id="7" creationId="{AE6B7888-6ECE-2626-A59F-745341D7F5DF}"/>
          </ac:spMkLst>
        </pc:spChg>
      </pc:sldChg>
      <pc:sldChg chg="add">
        <pc:chgData name="Derek Deschler" userId="37572079-3bf2-4e70-a049-19dd3a4f1e64" providerId="ADAL" clId="{8D515F20-EBEC-4216-ACA0-56F2B003B7D9}" dt="2022-11-29T03:26:15.392" v="155"/>
        <pc:sldMkLst>
          <pc:docMk/>
          <pc:sldMk cId="3741758731" sldId="262"/>
        </pc:sldMkLst>
      </pc:sldChg>
      <pc:sldChg chg="add">
        <pc:chgData name="Derek Deschler" userId="37572079-3bf2-4e70-a049-19dd3a4f1e64" providerId="ADAL" clId="{8D515F20-EBEC-4216-ACA0-56F2B003B7D9}" dt="2022-11-29T03:26:22.516" v="156"/>
        <pc:sldMkLst>
          <pc:docMk/>
          <pc:sldMk cId="4021768589" sldId="263"/>
        </pc:sldMkLst>
      </pc:sldChg>
      <pc:sldChg chg="modSp add mod setBg">
        <pc:chgData name="Derek Deschler" userId="37572079-3bf2-4e70-a049-19dd3a4f1e64" providerId="ADAL" clId="{8D515F20-EBEC-4216-ACA0-56F2B003B7D9}" dt="2022-11-29T05:16:44.578" v="1937" actId="20577"/>
        <pc:sldMkLst>
          <pc:docMk/>
          <pc:sldMk cId="902993692" sldId="264"/>
        </pc:sldMkLst>
        <pc:spChg chg="mod">
          <ac:chgData name="Derek Deschler" userId="37572079-3bf2-4e70-a049-19dd3a4f1e64" providerId="ADAL" clId="{8D515F20-EBEC-4216-ACA0-56F2B003B7D9}" dt="2022-11-29T05:16:44.578" v="1937" actId="20577"/>
          <ac:spMkLst>
            <pc:docMk/>
            <pc:sldMk cId="902993692" sldId="264"/>
            <ac:spMk id="5" creationId="{9059AA10-4D92-81CC-86AC-E6551365461B}"/>
          </ac:spMkLst>
        </pc:spChg>
        <pc:spChg chg="mod">
          <ac:chgData name="Derek Deschler" userId="37572079-3bf2-4e70-a049-19dd3a4f1e64" providerId="ADAL" clId="{8D515F20-EBEC-4216-ACA0-56F2B003B7D9}" dt="2022-11-29T04:01:54.863" v="916"/>
          <ac:spMkLst>
            <pc:docMk/>
            <pc:sldMk cId="902993692" sldId="264"/>
            <ac:spMk id="7" creationId="{AE6B7888-6ECE-2626-A59F-745341D7F5DF}"/>
          </ac:spMkLst>
        </pc:spChg>
      </pc:sldChg>
      <pc:sldChg chg="modSp add mod setBg">
        <pc:chgData name="Derek Deschler" userId="37572079-3bf2-4e70-a049-19dd3a4f1e64" providerId="ADAL" clId="{8D515F20-EBEC-4216-ACA0-56F2B003B7D9}" dt="2022-11-29T05:17:34.593" v="1940" actId="20577"/>
        <pc:sldMkLst>
          <pc:docMk/>
          <pc:sldMk cId="2693383321" sldId="265"/>
        </pc:sldMkLst>
        <pc:spChg chg="mod">
          <ac:chgData name="Derek Deschler" userId="37572079-3bf2-4e70-a049-19dd3a4f1e64" providerId="ADAL" clId="{8D515F20-EBEC-4216-ACA0-56F2B003B7D9}" dt="2022-11-29T05:17:34.593" v="1940" actId="20577"/>
          <ac:spMkLst>
            <pc:docMk/>
            <pc:sldMk cId="2693383321" sldId="265"/>
            <ac:spMk id="5" creationId="{9059AA10-4D92-81CC-86AC-E6551365461B}"/>
          </ac:spMkLst>
        </pc:spChg>
        <pc:spChg chg="mod">
          <ac:chgData name="Derek Deschler" userId="37572079-3bf2-4e70-a049-19dd3a4f1e64" providerId="ADAL" clId="{8D515F20-EBEC-4216-ACA0-56F2B003B7D9}" dt="2022-11-29T04:01:59.733" v="917"/>
          <ac:spMkLst>
            <pc:docMk/>
            <pc:sldMk cId="2693383321" sldId="265"/>
            <ac:spMk id="7" creationId="{AE6B7888-6ECE-2626-A59F-745341D7F5DF}"/>
          </ac:spMkLst>
        </pc:spChg>
      </pc:sldChg>
      <pc:sldChg chg="modSp add mod setBg">
        <pc:chgData name="Derek Deschler" userId="37572079-3bf2-4e70-a049-19dd3a4f1e64" providerId="ADAL" clId="{8D515F20-EBEC-4216-ACA0-56F2B003B7D9}" dt="2022-11-29T05:22:10.002" v="1943" actId="20577"/>
        <pc:sldMkLst>
          <pc:docMk/>
          <pc:sldMk cId="2453165195" sldId="266"/>
        </pc:sldMkLst>
        <pc:spChg chg="mod">
          <ac:chgData name="Derek Deschler" userId="37572079-3bf2-4e70-a049-19dd3a4f1e64" providerId="ADAL" clId="{8D515F20-EBEC-4216-ACA0-56F2B003B7D9}" dt="2022-11-29T05:22:10.002" v="1943" actId="20577"/>
          <ac:spMkLst>
            <pc:docMk/>
            <pc:sldMk cId="2453165195" sldId="266"/>
            <ac:spMk id="5" creationId="{9059AA10-4D92-81CC-86AC-E6551365461B}"/>
          </ac:spMkLst>
        </pc:spChg>
        <pc:spChg chg="mod">
          <ac:chgData name="Derek Deschler" userId="37572079-3bf2-4e70-a049-19dd3a4f1e64" providerId="ADAL" clId="{8D515F20-EBEC-4216-ACA0-56F2B003B7D9}" dt="2022-11-29T04:02:04.579" v="918"/>
          <ac:spMkLst>
            <pc:docMk/>
            <pc:sldMk cId="2453165195" sldId="266"/>
            <ac:spMk id="7" creationId="{AE6B7888-6ECE-2626-A59F-745341D7F5DF}"/>
          </ac:spMkLst>
        </pc:spChg>
      </pc:sldChg>
      <pc:sldChg chg="addSp delSp modSp add mod setBg">
        <pc:chgData name="Derek Deschler" userId="37572079-3bf2-4e70-a049-19dd3a4f1e64" providerId="ADAL" clId="{8D515F20-EBEC-4216-ACA0-56F2B003B7D9}" dt="2022-11-29T05:25:27.303" v="1991" actId="27636"/>
        <pc:sldMkLst>
          <pc:docMk/>
          <pc:sldMk cId="3450215461" sldId="267"/>
        </pc:sldMkLst>
        <pc:spChg chg="add del">
          <ac:chgData name="Derek Deschler" userId="37572079-3bf2-4e70-a049-19dd3a4f1e64" providerId="ADAL" clId="{8D515F20-EBEC-4216-ACA0-56F2B003B7D9}" dt="2022-11-29T03:35:45.646" v="337" actId="22"/>
          <ac:spMkLst>
            <pc:docMk/>
            <pc:sldMk cId="3450215461" sldId="267"/>
            <ac:spMk id="3" creationId="{D0FBD48C-DF71-F756-E511-891E169EA705}"/>
          </ac:spMkLst>
        </pc:spChg>
        <pc:spChg chg="mod">
          <ac:chgData name="Derek Deschler" userId="37572079-3bf2-4e70-a049-19dd3a4f1e64" providerId="ADAL" clId="{8D515F20-EBEC-4216-ACA0-56F2B003B7D9}" dt="2022-11-29T05:25:27.303" v="1991" actId="27636"/>
          <ac:spMkLst>
            <pc:docMk/>
            <pc:sldMk cId="3450215461" sldId="267"/>
            <ac:spMk id="5" creationId="{9059AA10-4D92-81CC-86AC-E6551365461B}"/>
          </ac:spMkLst>
        </pc:spChg>
        <pc:spChg chg="add del">
          <ac:chgData name="Derek Deschler" userId="37572079-3bf2-4e70-a049-19dd3a4f1e64" providerId="ADAL" clId="{8D515F20-EBEC-4216-ACA0-56F2B003B7D9}" dt="2022-11-29T03:35:51.781" v="339" actId="22"/>
          <ac:spMkLst>
            <pc:docMk/>
            <pc:sldMk cId="3450215461" sldId="267"/>
            <ac:spMk id="6" creationId="{CBA9F379-6115-0360-CBA4-AD75340A0C90}"/>
          </ac:spMkLst>
        </pc:spChg>
        <pc:spChg chg="mod">
          <ac:chgData name="Derek Deschler" userId="37572079-3bf2-4e70-a049-19dd3a4f1e64" providerId="ADAL" clId="{8D515F20-EBEC-4216-ACA0-56F2B003B7D9}" dt="2022-11-29T04:02:09.632" v="919"/>
          <ac:spMkLst>
            <pc:docMk/>
            <pc:sldMk cId="3450215461" sldId="267"/>
            <ac:spMk id="7" creationId="{AE6B7888-6ECE-2626-A59F-745341D7F5DF}"/>
          </ac:spMkLst>
        </pc:spChg>
        <pc:spChg chg="add del">
          <ac:chgData name="Derek Deschler" userId="37572079-3bf2-4e70-a049-19dd3a4f1e64" providerId="ADAL" clId="{8D515F20-EBEC-4216-ACA0-56F2B003B7D9}" dt="2022-11-29T03:36:18.519" v="343" actId="22"/>
          <ac:spMkLst>
            <pc:docMk/>
            <pc:sldMk cId="3450215461" sldId="267"/>
            <ac:spMk id="9" creationId="{31FEB41A-103F-F867-7A04-BA49774B6BDB}"/>
          </ac:spMkLst>
        </pc:spChg>
      </pc:sldChg>
      <pc:sldChg chg="add del">
        <pc:chgData name="Derek Deschler" userId="37572079-3bf2-4e70-a049-19dd3a4f1e64" providerId="ADAL" clId="{8D515F20-EBEC-4216-ACA0-56F2B003B7D9}" dt="2022-11-29T03:35:34.540" v="335" actId="47"/>
        <pc:sldMkLst>
          <pc:docMk/>
          <pc:sldMk cId="1817074675" sldId="268"/>
        </pc:sldMkLst>
      </pc:sldChg>
      <pc:sldChg chg="modSp add mod ord">
        <pc:chgData name="Derek Deschler" userId="37572079-3bf2-4e70-a049-19dd3a4f1e64" providerId="ADAL" clId="{8D515F20-EBEC-4216-ACA0-56F2B003B7D9}" dt="2022-11-29T05:30:44.807" v="2196" actId="20577"/>
        <pc:sldMkLst>
          <pc:docMk/>
          <pc:sldMk cId="3282139939" sldId="268"/>
        </pc:sldMkLst>
        <pc:spChg chg="mod">
          <ac:chgData name="Derek Deschler" userId="37572079-3bf2-4e70-a049-19dd3a4f1e64" providerId="ADAL" clId="{8D515F20-EBEC-4216-ACA0-56F2B003B7D9}" dt="2022-11-29T05:30:44.807" v="2196" actId="20577"/>
          <ac:spMkLst>
            <pc:docMk/>
            <pc:sldMk cId="3282139939" sldId="268"/>
            <ac:spMk id="5" creationId="{9059AA10-4D92-81CC-86AC-E6551365461B}"/>
          </ac:spMkLst>
        </pc:spChg>
        <pc:spChg chg="mod">
          <ac:chgData name="Derek Deschler" userId="37572079-3bf2-4e70-a049-19dd3a4f1e64" providerId="ADAL" clId="{8D515F20-EBEC-4216-ACA0-56F2B003B7D9}" dt="2022-11-29T05:26:59.332" v="2051" actId="20577"/>
          <ac:spMkLst>
            <pc:docMk/>
            <pc:sldMk cId="3282139939" sldId="268"/>
            <ac:spMk id="7" creationId="{AE6B7888-6ECE-2626-A59F-745341D7F5DF}"/>
          </ac:spMkLst>
        </pc:spChg>
      </pc:sldChg>
      <pc:sldChg chg="modSp add mod">
        <pc:chgData name="Derek Deschler" userId="37572079-3bf2-4e70-a049-19dd3a4f1e64" providerId="ADAL" clId="{8D515F20-EBEC-4216-ACA0-56F2B003B7D9}" dt="2022-11-29T03:54:31.978" v="854" actId="20577"/>
        <pc:sldMkLst>
          <pc:docMk/>
          <pc:sldMk cId="2485626608" sldId="269"/>
        </pc:sldMkLst>
        <pc:spChg chg="mod">
          <ac:chgData name="Derek Deschler" userId="37572079-3bf2-4e70-a049-19dd3a4f1e64" providerId="ADAL" clId="{8D515F20-EBEC-4216-ACA0-56F2B003B7D9}" dt="2022-11-29T03:54:31.978" v="854" actId="20577"/>
          <ac:spMkLst>
            <pc:docMk/>
            <pc:sldMk cId="2485626608" sldId="269"/>
            <ac:spMk id="5" creationId="{9059AA10-4D92-81CC-86AC-E6551365461B}"/>
          </ac:spMkLst>
        </pc:spChg>
      </pc:sldChg>
      <pc:sldChg chg="addSp delSp modSp add mod">
        <pc:chgData name="Derek Deschler" userId="37572079-3bf2-4e70-a049-19dd3a4f1e64" providerId="ADAL" clId="{8D515F20-EBEC-4216-ACA0-56F2B003B7D9}" dt="2022-11-29T04:20:16.789" v="1331" actId="20577"/>
        <pc:sldMkLst>
          <pc:docMk/>
          <pc:sldMk cId="2444780236" sldId="270"/>
        </pc:sldMkLst>
        <pc:spChg chg="mod">
          <ac:chgData name="Derek Deschler" userId="37572079-3bf2-4e70-a049-19dd3a4f1e64" providerId="ADAL" clId="{8D515F20-EBEC-4216-ACA0-56F2B003B7D9}" dt="2022-11-29T04:20:16.789" v="1331" actId="20577"/>
          <ac:spMkLst>
            <pc:docMk/>
            <pc:sldMk cId="2444780236" sldId="270"/>
            <ac:spMk id="5" creationId="{9059AA10-4D92-81CC-86AC-E6551365461B}"/>
          </ac:spMkLst>
        </pc:spChg>
        <pc:spChg chg="mod">
          <ac:chgData name="Derek Deschler" userId="37572079-3bf2-4e70-a049-19dd3a4f1e64" providerId="ADAL" clId="{8D515F20-EBEC-4216-ACA0-56F2B003B7D9}" dt="2022-11-29T04:14:04.226" v="1156" actId="20577"/>
          <ac:spMkLst>
            <pc:docMk/>
            <pc:sldMk cId="2444780236" sldId="270"/>
            <ac:spMk id="7" creationId="{AE6B7888-6ECE-2626-A59F-745341D7F5DF}"/>
          </ac:spMkLst>
        </pc:spChg>
        <pc:picChg chg="add mod">
          <ac:chgData name="Derek Deschler" userId="37572079-3bf2-4e70-a049-19dd3a4f1e64" providerId="ADAL" clId="{8D515F20-EBEC-4216-ACA0-56F2B003B7D9}" dt="2022-11-29T04:08:58.509" v="944" actId="1076"/>
          <ac:picMkLst>
            <pc:docMk/>
            <pc:sldMk cId="2444780236" sldId="270"/>
            <ac:picMk id="3" creationId="{5513D513-5166-9E7A-6AF1-F806B23C1EB8}"/>
          </ac:picMkLst>
        </pc:picChg>
        <pc:picChg chg="del">
          <ac:chgData name="Derek Deschler" userId="37572079-3bf2-4e70-a049-19dd3a4f1e64" providerId="ADAL" clId="{8D515F20-EBEC-4216-ACA0-56F2B003B7D9}" dt="2022-11-29T04:08:51.807" v="940" actId="478"/>
          <ac:picMkLst>
            <pc:docMk/>
            <pc:sldMk cId="2444780236" sldId="270"/>
            <ac:picMk id="6" creationId="{22AD8DF6-BE43-6B8D-B48C-D618962CAE52}"/>
          </ac:picMkLst>
        </pc:picChg>
        <pc:picChg chg="del">
          <ac:chgData name="Derek Deschler" userId="37572079-3bf2-4e70-a049-19dd3a4f1e64" providerId="ADAL" clId="{8D515F20-EBEC-4216-ACA0-56F2B003B7D9}" dt="2022-11-29T04:08:52.819" v="941" actId="478"/>
          <ac:picMkLst>
            <pc:docMk/>
            <pc:sldMk cId="2444780236" sldId="270"/>
            <ac:picMk id="9" creationId="{87AF84AF-7FD3-A6DB-2971-E59C89A67BB9}"/>
          </ac:picMkLst>
        </pc:picChg>
      </pc:sldChg>
      <pc:sldChg chg="addSp delSp modSp add mod">
        <pc:chgData name="Derek Deschler" userId="37572079-3bf2-4e70-a049-19dd3a4f1e64" providerId="ADAL" clId="{8D515F20-EBEC-4216-ACA0-56F2B003B7D9}" dt="2022-11-29T04:21:52.711" v="1365" actId="20577"/>
        <pc:sldMkLst>
          <pc:docMk/>
          <pc:sldMk cId="275452468" sldId="271"/>
        </pc:sldMkLst>
        <pc:spChg chg="mod">
          <ac:chgData name="Derek Deschler" userId="37572079-3bf2-4e70-a049-19dd3a4f1e64" providerId="ADAL" clId="{8D515F20-EBEC-4216-ACA0-56F2B003B7D9}" dt="2022-11-29T04:21:52.711" v="1365" actId="20577"/>
          <ac:spMkLst>
            <pc:docMk/>
            <pc:sldMk cId="275452468" sldId="271"/>
            <ac:spMk id="5" creationId="{9059AA10-4D92-81CC-86AC-E6551365461B}"/>
          </ac:spMkLst>
        </pc:spChg>
        <pc:spChg chg="mod">
          <ac:chgData name="Derek Deschler" userId="37572079-3bf2-4e70-a049-19dd3a4f1e64" providerId="ADAL" clId="{8D515F20-EBEC-4216-ACA0-56F2B003B7D9}" dt="2022-11-29T04:20:52.057" v="1363" actId="1037"/>
          <ac:spMkLst>
            <pc:docMk/>
            <pc:sldMk cId="275452468" sldId="271"/>
            <ac:spMk id="7" creationId="{AE6B7888-6ECE-2626-A59F-745341D7F5DF}"/>
          </ac:spMkLst>
        </pc:spChg>
        <pc:picChg chg="del">
          <ac:chgData name="Derek Deschler" userId="37572079-3bf2-4e70-a049-19dd3a4f1e64" providerId="ADAL" clId="{8D515F20-EBEC-4216-ACA0-56F2B003B7D9}" dt="2022-11-29T04:17:59.623" v="1281" actId="478"/>
          <ac:picMkLst>
            <pc:docMk/>
            <pc:sldMk cId="275452468" sldId="271"/>
            <ac:picMk id="3" creationId="{5513D513-5166-9E7A-6AF1-F806B23C1EB8}"/>
          </ac:picMkLst>
        </pc:picChg>
        <pc:picChg chg="add mod">
          <ac:chgData name="Derek Deschler" userId="37572079-3bf2-4e70-a049-19dd3a4f1e64" providerId="ADAL" clId="{8D515F20-EBEC-4216-ACA0-56F2B003B7D9}" dt="2022-11-29T04:18:50.309" v="1319" actId="1036"/>
          <ac:picMkLst>
            <pc:docMk/>
            <pc:sldMk cId="275452468" sldId="271"/>
            <ac:picMk id="4" creationId="{AFC2EAA2-5DD2-0987-DBD6-8ADFA0CBD34B}"/>
          </ac:picMkLst>
        </pc:picChg>
      </pc:sldChg>
      <pc:sldChg chg="delSp modSp add mod">
        <pc:chgData name="Derek Deschler" userId="37572079-3bf2-4e70-a049-19dd3a4f1e64" providerId="ADAL" clId="{8D515F20-EBEC-4216-ACA0-56F2B003B7D9}" dt="2022-11-29T05:31:33.261" v="2218" actId="20577"/>
        <pc:sldMkLst>
          <pc:docMk/>
          <pc:sldMk cId="1003160748" sldId="272"/>
        </pc:sldMkLst>
        <pc:spChg chg="mod">
          <ac:chgData name="Derek Deschler" userId="37572079-3bf2-4e70-a049-19dd3a4f1e64" providerId="ADAL" clId="{8D515F20-EBEC-4216-ACA0-56F2B003B7D9}" dt="2022-11-29T05:31:33.261" v="2218" actId="20577"/>
          <ac:spMkLst>
            <pc:docMk/>
            <pc:sldMk cId="1003160748" sldId="272"/>
            <ac:spMk id="5" creationId="{9059AA10-4D92-81CC-86AC-E6551365461B}"/>
          </ac:spMkLst>
        </pc:spChg>
        <pc:spChg chg="mod">
          <ac:chgData name="Derek Deschler" userId="37572079-3bf2-4e70-a049-19dd3a4f1e64" providerId="ADAL" clId="{8D515F20-EBEC-4216-ACA0-56F2B003B7D9}" dt="2022-11-29T04:23:18.964" v="1377" actId="20577"/>
          <ac:spMkLst>
            <pc:docMk/>
            <pc:sldMk cId="1003160748" sldId="272"/>
            <ac:spMk id="7" creationId="{AE6B7888-6ECE-2626-A59F-745341D7F5DF}"/>
          </ac:spMkLst>
        </pc:spChg>
        <pc:picChg chg="del">
          <ac:chgData name="Derek Deschler" userId="37572079-3bf2-4e70-a049-19dd3a4f1e64" providerId="ADAL" clId="{8D515F20-EBEC-4216-ACA0-56F2B003B7D9}" dt="2022-11-29T04:24:04.521" v="1440" actId="478"/>
          <ac:picMkLst>
            <pc:docMk/>
            <pc:sldMk cId="1003160748" sldId="272"/>
            <ac:picMk id="4" creationId="{AFC2EAA2-5DD2-0987-DBD6-8ADFA0CBD34B}"/>
          </ac:picMkLst>
        </pc:picChg>
      </pc:sldChg>
      <pc:sldChg chg="addSp delSp modSp add mod">
        <pc:chgData name="Derek Deschler" userId="37572079-3bf2-4e70-a049-19dd3a4f1e64" providerId="ADAL" clId="{8D515F20-EBEC-4216-ACA0-56F2B003B7D9}" dt="2022-11-29T04:42:28.701" v="1751" actId="1037"/>
        <pc:sldMkLst>
          <pc:docMk/>
          <pc:sldMk cId="3215674740" sldId="273"/>
        </pc:sldMkLst>
        <pc:spChg chg="mod">
          <ac:chgData name="Derek Deschler" userId="37572079-3bf2-4e70-a049-19dd3a4f1e64" providerId="ADAL" clId="{8D515F20-EBEC-4216-ACA0-56F2B003B7D9}" dt="2022-11-29T04:42:24.561" v="1749" actId="1037"/>
          <ac:spMkLst>
            <pc:docMk/>
            <pc:sldMk cId="3215674740" sldId="273"/>
            <ac:spMk id="2" creationId="{D3A30069-1274-AD9A-04CE-5F2C16586F52}"/>
          </ac:spMkLst>
        </pc:spChg>
        <pc:spChg chg="mod">
          <ac:chgData name="Derek Deschler" userId="37572079-3bf2-4e70-a049-19dd3a4f1e64" providerId="ADAL" clId="{8D515F20-EBEC-4216-ACA0-56F2B003B7D9}" dt="2022-11-29T04:35:46.647" v="1595" actId="115"/>
          <ac:spMkLst>
            <pc:docMk/>
            <pc:sldMk cId="3215674740" sldId="273"/>
            <ac:spMk id="3" creationId="{B3B0EDEF-7FE1-FA40-5743-8D38CAA3E995}"/>
          </ac:spMkLst>
        </pc:spChg>
        <pc:spChg chg="add mod">
          <ac:chgData name="Derek Deschler" userId="37572079-3bf2-4e70-a049-19dd3a4f1e64" providerId="ADAL" clId="{8D515F20-EBEC-4216-ACA0-56F2B003B7D9}" dt="2022-11-29T04:42:28.701" v="1751" actId="1037"/>
          <ac:spMkLst>
            <pc:docMk/>
            <pc:sldMk cId="3215674740" sldId="273"/>
            <ac:spMk id="4" creationId="{559983FD-C30B-7F53-FF08-784135ED7304}"/>
          </ac:spMkLst>
        </pc:spChg>
        <pc:spChg chg="add mod">
          <ac:chgData name="Derek Deschler" userId="37572079-3bf2-4e70-a049-19dd3a4f1e64" providerId="ADAL" clId="{8D515F20-EBEC-4216-ACA0-56F2B003B7D9}" dt="2022-11-29T04:40:54.434" v="1673" actId="20577"/>
          <ac:spMkLst>
            <pc:docMk/>
            <pc:sldMk cId="3215674740" sldId="273"/>
            <ac:spMk id="5" creationId="{4F4E95E3-E32F-10D7-AD1F-46A1F7062D53}"/>
          </ac:spMkLst>
        </pc:spChg>
        <pc:spChg chg="add mod">
          <ac:chgData name="Derek Deschler" userId="37572079-3bf2-4e70-a049-19dd3a4f1e64" providerId="ADAL" clId="{8D515F20-EBEC-4216-ACA0-56F2B003B7D9}" dt="2022-11-29T04:41:55.536" v="1748" actId="1036"/>
          <ac:spMkLst>
            <pc:docMk/>
            <pc:sldMk cId="3215674740" sldId="273"/>
            <ac:spMk id="6" creationId="{6D38C0A4-8CAF-EDF6-5FFF-31956987C08A}"/>
          </ac:spMkLst>
        </pc:spChg>
        <pc:spChg chg="add mod">
          <ac:chgData name="Derek Deschler" userId="37572079-3bf2-4e70-a049-19dd3a4f1e64" providerId="ADAL" clId="{8D515F20-EBEC-4216-ACA0-56F2B003B7D9}" dt="2022-11-29T04:41:48.877" v="1744" actId="1036"/>
          <ac:spMkLst>
            <pc:docMk/>
            <pc:sldMk cId="3215674740" sldId="273"/>
            <ac:spMk id="7" creationId="{745C3559-4C30-7853-891D-C267697F74D7}"/>
          </ac:spMkLst>
        </pc:spChg>
        <pc:spChg chg="add mod">
          <ac:chgData name="Derek Deschler" userId="37572079-3bf2-4e70-a049-19dd3a4f1e64" providerId="ADAL" clId="{8D515F20-EBEC-4216-ACA0-56F2B003B7D9}" dt="2022-11-29T04:41:48.877" v="1744" actId="1036"/>
          <ac:spMkLst>
            <pc:docMk/>
            <pc:sldMk cId="3215674740" sldId="273"/>
            <ac:spMk id="9" creationId="{0FA4DCC7-B3B3-FB8F-E103-968BD81A9C8F}"/>
          </ac:spMkLst>
        </pc:spChg>
        <pc:spChg chg="add mod">
          <ac:chgData name="Derek Deschler" userId="37572079-3bf2-4e70-a049-19dd3a4f1e64" providerId="ADAL" clId="{8D515F20-EBEC-4216-ACA0-56F2B003B7D9}" dt="2022-11-29T04:41:48.877" v="1744" actId="1036"/>
          <ac:spMkLst>
            <pc:docMk/>
            <pc:sldMk cId="3215674740" sldId="273"/>
            <ac:spMk id="11" creationId="{42B1BED6-EA81-FF6D-9DFA-06A323ACE277}"/>
          </ac:spMkLst>
        </pc:spChg>
        <pc:picChg chg="del">
          <ac:chgData name="Derek Deschler" userId="37572079-3bf2-4e70-a049-19dd3a4f1e64" providerId="ADAL" clId="{8D515F20-EBEC-4216-ACA0-56F2B003B7D9}" dt="2022-11-29T04:33:29.358" v="1569" actId="478"/>
          <ac:picMkLst>
            <pc:docMk/>
            <pc:sldMk cId="3215674740" sldId="273"/>
            <ac:picMk id="8" creationId="{B1077E3D-11DF-940E-4D24-B8DB01A93AE9}"/>
          </ac:picMkLst>
        </pc:picChg>
        <pc:picChg chg="del">
          <ac:chgData name="Derek Deschler" userId="37572079-3bf2-4e70-a049-19dd3a4f1e64" providerId="ADAL" clId="{8D515F20-EBEC-4216-ACA0-56F2B003B7D9}" dt="2022-11-29T04:33:30.169" v="1570" actId="478"/>
          <ac:picMkLst>
            <pc:docMk/>
            <pc:sldMk cId="3215674740" sldId="273"/>
            <ac:picMk id="10" creationId="{BB5149BB-7821-4BC8-1DE9-97D79F0BF204}"/>
          </ac:picMkLst>
        </pc:picChg>
        <pc:picChg chg="del">
          <ac:chgData name="Derek Deschler" userId="37572079-3bf2-4e70-a049-19dd3a4f1e64" providerId="ADAL" clId="{8D515F20-EBEC-4216-ACA0-56F2B003B7D9}" dt="2022-11-29T04:33:31.140" v="1571" actId="478"/>
          <ac:picMkLst>
            <pc:docMk/>
            <pc:sldMk cId="3215674740" sldId="273"/>
            <ac:picMk id="12" creationId="{BB3E1CF4-DAA8-438E-65C1-2BC9132B84A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66A9-EA91-43E0-6E08-2E65883578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23E8BE-28A4-C204-EE47-854DF1A633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20204B-65B0-C44C-C6CD-6B32D0875844}"/>
              </a:ext>
            </a:extLst>
          </p:cNvPr>
          <p:cNvSpPr>
            <a:spLocks noGrp="1"/>
          </p:cNvSpPr>
          <p:nvPr>
            <p:ph type="dt" sz="half" idx="10"/>
          </p:nvPr>
        </p:nvSpPr>
        <p:spPr/>
        <p:txBody>
          <a:bodyPr/>
          <a:lstStyle/>
          <a:p>
            <a:fld id="{4A1DC852-D0CA-447F-8979-6CA783C2364B}" type="datetimeFigureOut">
              <a:rPr lang="en-US" smtClean="0"/>
              <a:t>11/30/2022</a:t>
            </a:fld>
            <a:endParaRPr lang="en-US"/>
          </a:p>
        </p:txBody>
      </p:sp>
      <p:sp>
        <p:nvSpPr>
          <p:cNvPr id="5" name="Footer Placeholder 4">
            <a:extLst>
              <a:ext uri="{FF2B5EF4-FFF2-40B4-BE49-F238E27FC236}">
                <a16:creationId xmlns:a16="http://schemas.microsoft.com/office/drawing/2014/main" id="{9575DFFA-B8EC-B9F9-EF48-8033CB55DE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8B41C4-1407-87F6-C9C3-8DFE52D82B22}"/>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77978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DE728-B2D7-2E47-D001-246497EF6D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CEE9D1-7373-945A-79B4-B2EF72CA40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5C994-CAC5-05B0-6036-DACB8BA4E733}"/>
              </a:ext>
            </a:extLst>
          </p:cNvPr>
          <p:cNvSpPr>
            <a:spLocks noGrp="1"/>
          </p:cNvSpPr>
          <p:nvPr>
            <p:ph type="dt" sz="half" idx="10"/>
          </p:nvPr>
        </p:nvSpPr>
        <p:spPr/>
        <p:txBody>
          <a:bodyPr/>
          <a:lstStyle/>
          <a:p>
            <a:fld id="{4A1DC852-D0CA-447F-8979-6CA783C2364B}" type="datetimeFigureOut">
              <a:rPr lang="en-US" smtClean="0"/>
              <a:t>11/30/2022</a:t>
            </a:fld>
            <a:endParaRPr lang="en-US"/>
          </a:p>
        </p:txBody>
      </p:sp>
      <p:sp>
        <p:nvSpPr>
          <p:cNvPr id="5" name="Footer Placeholder 4">
            <a:extLst>
              <a:ext uri="{FF2B5EF4-FFF2-40B4-BE49-F238E27FC236}">
                <a16:creationId xmlns:a16="http://schemas.microsoft.com/office/drawing/2014/main" id="{EEF06FF9-953A-A223-E03C-2A6F71EF5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4A201-4C8C-2DC6-904A-74CD3B99B230}"/>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69218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7A43C1-804A-3775-0823-4461602437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077F-F4E9-6EC1-8C4B-D744DBC157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DBBDF-4EA8-B19E-FF67-AD8BB3192954}"/>
              </a:ext>
            </a:extLst>
          </p:cNvPr>
          <p:cNvSpPr>
            <a:spLocks noGrp="1"/>
          </p:cNvSpPr>
          <p:nvPr>
            <p:ph type="dt" sz="half" idx="10"/>
          </p:nvPr>
        </p:nvSpPr>
        <p:spPr/>
        <p:txBody>
          <a:bodyPr/>
          <a:lstStyle/>
          <a:p>
            <a:fld id="{4A1DC852-D0CA-447F-8979-6CA783C2364B}" type="datetimeFigureOut">
              <a:rPr lang="en-US" smtClean="0"/>
              <a:t>11/30/2022</a:t>
            </a:fld>
            <a:endParaRPr lang="en-US"/>
          </a:p>
        </p:txBody>
      </p:sp>
      <p:sp>
        <p:nvSpPr>
          <p:cNvPr id="5" name="Footer Placeholder 4">
            <a:extLst>
              <a:ext uri="{FF2B5EF4-FFF2-40B4-BE49-F238E27FC236}">
                <a16:creationId xmlns:a16="http://schemas.microsoft.com/office/drawing/2014/main" id="{3BDBA684-4A25-E0C8-0A30-33E2BD211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AAD7B-E810-1E59-509F-A7B60AB5E157}"/>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58571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50D6-5279-9F78-CD75-A91A29702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74C117-6C6E-9E0C-708F-4C4FDBFF7E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9A660D-EEB6-4768-2D18-06CB1740AA8C}"/>
              </a:ext>
            </a:extLst>
          </p:cNvPr>
          <p:cNvSpPr>
            <a:spLocks noGrp="1"/>
          </p:cNvSpPr>
          <p:nvPr>
            <p:ph type="dt" sz="half" idx="10"/>
          </p:nvPr>
        </p:nvSpPr>
        <p:spPr/>
        <p:txBody>
          <a:bodyPr/>
          <a:lstStyle/>
          <a:p>
            <a:fld id="{4A1DC852-D0CA-447F-8979-6CA783C2364B}" type="datetimeFigureOut">
              <a:rPr lang="en-US" smtClean="0"/>
              <a:t>11/30/2022</a:t>
            </a:fld>
            <a:endParaRPr lang="en-US"/>
          </a:p>
        </p:txBody>
      </p:sp>
      <p:sp>
        <p:nvSpPr>
          <p:cNvPr id="5" name="Footer Placeholder 4">
            <a:extLst>
              <a:ext uri="{FF2B5EF4-FFF2-40B4-BE49-F238E27FC236}">
                <a16:creationId xmlns:a16="http://schemas.microsoft.com/office/drawing/2014/main" id="{F08AB626-CB87-D696-F684-E0F0A3D2F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DADEB-1D03-FB94-6694-B5423DDBD98C}"/>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30056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F3D46-8190-FB33-37B1-696654AC87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619989-32CA-1E8B-EA5E-D75C07F20A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D46B03-2DA9-20AB-363F-095CABA3DDBA}"/>
              </a:ext>
            </a:extLst>
          </p:cNvPr>
          <p:cNvSpPr>
            <a:spLocks noGrp="1"/>
          </p:cNvSpPr>
          <p:nvPr>
            <p:ph type="dt" sz="half" idx="10"/>
          </p:nvPr>
        </p:nvSpPr>
        <p:spPr/>
        <p:txBody>
          <a:bodyPr/>
          <a:lstStyle/>
          <a:p>
            <a:fld id="{4A1DC852-D0CA-447F-8979-6CA783C2364B}" type="datetimeFigureOut">
              <a:rPr lang="en-US" smtClean="0"/>
              <a:t>11/30/2022</a:t>
            </a:fld>
            <a:endParaRPr lang="en-US"/>
          </a:p>
        </p:txBody>
      </p:sp>
      <p:sp>
        <p:nvSpPr>
          <p:cNvPr id="5" name="Footer Placeholder 4">
            <a:extLst>
              <a:ext uri="{FF2B5EF4-FFF2-40B4-BE49-F238E27FC236}">
                <a16:creationId xmlns:a16="http://schemas.microsoft.com/office/drawing/2014/main" id="{9B24C1F5-B78F-0195-18D9-AEA3CF11D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3F6E5-1101-EE84-E850-0FBFB62DBF4D}"/>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253396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E6050-CB3E-87E6-2330-F37B5DDBAA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57F28-183B-25AB-D037-8B09E134E6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50DB1D-D5BA-5E00-BE0F-2B245213FF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E67275-7344-0AA9-23A0-2D58FD925C8C}"/>
              </a:ext>
            </a:extLst>
          </p:cNvPr>
          <p:cNvSpPr>
            <a:spLocks noGrp="1"/>
          </p:cNvSpPr>
          <p:nvPr>
            <p:ph type="dt" sz="half" idx="10"/>
          </p:nvPr>
        </p:nvSpPr>
        <p:spPr/>
        <p:txBody>
          <a:bodyPr/>
          <a:lstStyle/>
          <a:p>
            <a:fld id="{4A1DC852-D0CA-447F-8979-6CA783C2364B}" type="datetimeFigureOut">
              <a:rPr lang="en-US" smtClean="0"/>
              <a:t>11/30/2022</a:t>
            </a:fld>
            <a:endParaRPr lang="en-US"/>
          </a:p>
        </p:txBody>
      </p:sp>
      <p:sp>
        <p:nvSpPr>
          <p:cNvPr id="6" name="Footer Placeholder 5">
            <a:extLst>
              <a:ext uri="{FF2B5EF4-FFF2-40B4-BE49-F238E27FC236}">
                <a16:creationId xmlns:a16="http://schemas.microsoft.com/office/drawing/2014/main" id="{29398384-0C5F-1C31-8C2B-F7CC30938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29FEE-7025-C00F-1C43-4068B64EA52B}"/>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358491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4F3C3-757F-4B3A-35AB-885ECF3B68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4893D2-FF85-A736-8764-35C273034B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4670C1-D957-6782-29EA-5A86139DF8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9A9AAC-FD3A-883C-2F1F-070CCDEDF2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8445EE-AC83-7478-44D1-7266B708D0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049F63-AE2A-59BD-2797-6173292E2134}"/>
              </a:ext>
            </a:extLst>
          </p:cNvPr>
          <p:cNvSpPr>
            <a:spLocks noGrp="1"/>
          </p:cNvSpPr>
          <p:nvPr>
            <p:ph type="dt" sz="half" idx="10"/>
          </p:nvPr>
        </p:nvSpPr>
        <p:spPr/>
        <p:txBody>
          <a:bodyPr/>
          <a:lstStyle/>
          <a:p>
            <a:fld id="{4A1DC852-D0CA-447F-8979-6CA783C2364B}" type="datetimeFigureOut">
              <a:rPr lang="en-US" smtClean="0"/>
              <a:t>11/30/2022</a:t>
            </a:fld>
            <a:endParaRPr lang="en-US"/>
          </a:p>
        </p:txBody>
      </p:sp>
      <p:sp>
        <p:nvSpPr>
          <p:cNvPr id="8" name="Footer Placeholder 7">
            <a:extLst>
              <a:ext uri="{FF2B5EF4-FFF2-40B4-BE49-F238E27FC236}">
                <a16:creationId xmlns:a16="http://schemas.microsoft.com/office/drawing/2014/main" id="{54144437-EF8F-9F7A-DA58-01CCCF07D3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5ED165-EE1C-50CA-AC27-7464CFCB224A}"/>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311281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25EF-A7A0-C37B-B773-AA2D148573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850C43-2135-6065-A1D3-4E6CEFB574DB}"/>
              </a:ext>
            </a:extLst>
          </p:cNvPr>
          <p:cNvSpPr>
            <a:spLocks noGrp="1"/>
          </p:cNvSpPr>
          <p:nvPr>
            <p:ph type="dt" sz="half" idx="10"/>
          </p:nvPr>
        </p:nvSpPr>
        <p:spPr/>
        <p:txBody>
          <a:bodyPr/>
          <a:lstStyle/>
          <a:p>
            <a:fld id="{4A1DC852-D0CA-447F-8979-6CA783C2364B}" type="datetimeFigureOut">
              <a:rPr lang="en-US" smtClean="0"/>
              <a:t>11/30/2022</a:t>
            </a:fld>
            <a:endParaRPr lang="en-US"/>
          </a:p>
        </p:txBody>
      </p:sp>
      <p:sp>
        <p:nvSpPr>
          <p:cNvPr id="4" name="Footer Placeholder 3">
            <a:extLst>
              <a:ext uri="{FF2B5EF4-FFF2-40B4-BE49-F238E27FC236}">
                <a16:creationId xmlns:a16="http://schemas.microsoft.com/office/drawing/2014/main" id="{258E0F58-9E0E-4436-D01D-F0A1B87FA8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FE1CEB-053F-7EB4-98FE-84D4A0394720}"/>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12365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BF7FC8-305E-E0EF-2621-F87DC4C51A1A}"/>
              </a:ext>
            </a:extLst>
          </p:cNvPr>
          <p:cNvSpPr>
            <a:spLocks noGrp="1"/>
          </p:cNvSpPr>
          <p:nvPr>
            <p:ph type="dt" sz="half" idx="10"/>
          </p:nvPr>
        </p:nvSpPr>
        <p:spPr/>
        <p:txBody>
          <a:bodyPr/>
          <a:lstStyle/>
          <a:p>
            <a:fld id="{4A1DC852-D0CA-447F-8979-6CA783C2364B}" type="datetimeFigureOut">
              <a:rPr lang="en-US" smtClean="0"/>
              <a:t>11/30/2022</a:t>
            </a:fld>
            <a:endParaRPr lang="en-US"/>
          </a:p>
        </p:txBody>
      </p:sp>
      <p:sp>
        <p:nvSpPr>
          <p:cNvPr id="3" name="Footer Placeholder 2">
            <a:extLst>
              <a:ext uri="{FF2B5EF4-FFF2-40B4-BE49-F238E27FC236}">
                <a16:creationId xmlns:a16="http://schemas.microsoft.com/office/drawing/2014/main" id="{DE25EFE3-1C0C-D3EA-D09B-A57F20512B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51FA70-7B32-6A5F-2172-65ABAE2AE752}"/>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68425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D90B-1E43-C75F-281D-1D565881BA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F426A-165E-B134-7B76-3D1F9E2F9A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B11CAD-3613-EC7D-8294-12F9CEF5F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8C7899-FE33-15C7-E11C-054E03509952}"/>
              </a:ext>
            </a:extLst>
          </p:cNvPr>
          <p:cNvSpPr>
            <a:spLocks noGrp="1"/>
          </p:cNvSpPr>
          <p:nvPr>
            <p:ph type="dt" sz="half" idx="10"/>
          </p:nvPr>
        </p:nvSpPr>
        <p:spPr/>
        <p:txBody>
          <a:bodyPr/>
          <a:lstStyle/>
          <a:p>
            <a:fld id="{4A1DC852-D0CA-447F-8979-6CA783C2364B}" type="datetimeFigureOut">
              <a:rPr lang="en-US" smtClean="0"/>
              <a:t>11/30/2022</a:t>
            </a:fld>
            <a:endParaRPr lang="en-US"/>
          </a:p>
        </p:txBody>
      </p:sp>
      <p:sp>
        <p:nvSpPr>
          <p:cNvPr id="6" name="Footer Placeholder 5">
            <a:extLst>
              <a:ext uri="{FF2B5EF4-FFF2-40B4-BE49-F238E27FC236}">
                <a16:creationId xmlns:a16="http://schemas.microsoft.com/office/drawing/2014/main" id="{EA1785B7-9063-DBF6-FB3A-393C2BA3D3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47C550-CB9C-58C6-3DE0-5128AEAE35CC}"/>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83544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3D4F-3B61-C227-D4A7-A07241107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1E0780-077A-DA87-70C0-39DDEED10C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493AE4-D088-FB3F-EBB6-FAED0C5F9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133DC5-939D-DFDB-7EBA-3B1B93A865E3}"/>
              </a:ext>
            </a:extLst>
          </p:cNvPr>
          <p:cNvSpPr>
            <a:spLocks noGrp="1"/>
          </p:cNvSpPr>
          <p:nvPr>
            <p:ph type="dt" sz="half" idx="10"/>
          </p:nvPr>
        </p:nvSpPr>
        <p:spPr/>
        <p:txBody>
          <a:bodyPr/>
          <a:lstStyle/>
          <a:p>
            <a:fld id="{4A1DC852-D0CA-447F-8979-6CA783C2364B}" type="datetimeFigureOut">
              <a:rPr lang="en-US" smtClean="0"/>
              <a:t>11/30/2022</a:t>
            </a:fld>
            <a:endParaRPr lang="en-US"/>
          </a:p>
        </p:txBody>
      </p:sp>
      <p:sp>
        <p:nvSpPr>
          <p:cNvPr id="6" name="Footer Placeholder 5">
            <a:extLst>
              <a:ext uri="{FF2B5EF4-FFF2-40B4-BE49-F238E27FC236}">
                <a16:creationId xmlns:a16="http://schemas.microsoft.com/office/drawing/2014/main" id="{CF2C2E05-19E7-902C-146F-1B4FB8D3A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1BDDBE-225E-067C-788A-976D6E051B59}"/>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288967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444500" ty="-5715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F4E12-8DC2-BB6E-FA3F-224F8E38B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2DCCBC-6C97-BB32-5617-502CE16A07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6AEE2-58B4-21D8-82FC-047D744615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DC852-D0CA-447F-8979-6CA783C2364B}" type="datetimeFigureOut">
              <a:rPr lang="en-US" smtClean="0"/>
              <a:t>11/30/2022</a:t>
            </a:fld>
            <a:endParaRPr lang="en-US"/>
          </a:p>
        </p:txBody>
      </p:sp>
      <p:sp>
        <p:nvSpPr>
          <p:cNvPr id="5" name="Footer Placeholder 4">
            <a:extLst>
              <a:ext uri="{FF2B5EF4-FFF2-40B4-BE49-F238E27FC236}">
                <a16:creationId xmlns:a16="http://schemas.microsoft.com/office/drawing/2014/main" id="{C933D53F-CE53-7345-773B-005E82F820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B14601-BAEE-6EE7-BB8B-E0F54A92DA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AE1A9-EEE2-4A4C-BF25-462704E0872F}" type="slidenum">
              <a:rPr lang="en-US" smtClean="0"/>
              <a:t>‹#›</a:t>
            </a:fld>
            <a:endParaRPr lang="en-US"/>
          </a:p>
        </p:txBody>
      </p:sp>
    </p:spTree>
    <p:extLst>
      <p:ext uri="{BB962C8B-B14F-4D97-AF65-F5344CB8AC3E}">
        <p14:creationId xmlns:p14="http://schemas.microsoft.com/office/powerpoint/2010/main" val="145941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mtcopeland.com/blog/all-about-wood-construction-advantages-disadvantag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mtcopeland.com/blog/all-about-timber-framing-history-characteristics-joiner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444500" ty="-5715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5A20-2BD3-E134-063D-AF11B3BB69B5}"/>
              </a:ext>
            </a:extLst>
          </p:cNvPr>
          <p:cNvSpPr>
            <a:spLocks noGrp="1"/>
          </p:cNvSpPr>
          <p:nvPr>
            <p:ph type="ctrTitle"/>
          </p:nvPr>
        </p:nvSpPr>
        <p:spPr/>
        <p:txBody>
          <a:bodyPr/>
          <a:lstStyle/>
          <a:p>
            <a:r>
              <a:rPr lang="en-US" sz="3600" dirty="0"/>
              <a:t>IBC 2018</a:t>
            </a:r>
            <a:br>
              <a:rPr lang="en-US" dirty="0"/>
            </a:br>
            <a:r>
              <a:rPr lang="en-US" dirty="0"/>
              <a:t>CHAPTER 6</a:t>
            </a:r>
          </a:p>
        </p:txBody>
      </p:sp>
      <p:sp>
        <p:nvSpPr>
          <p:cNvPr id="3" name="Subtitle 2">
            <a:extLst>
              <a:ext uri="{FF2B5EF4-FFF2-40B4-BE49-F238E27FC236}">
                <a16:creationId xmlns:a16="http://schemas.microsoft.com/office/drawing/2014/main" id="{DB166958-6467-9D36-1A4E-75D41FA413F3}"/>
              </a:ext>
            </a:extLst>
          </p:cNvPr>
          <p:cNvSpPr>
            <a:spLocks noGrp="1"/>
          </p:cNvSpPr>
          <p:nvPr>
            <p:ph type="subTitle" idx="1"/>
          </p:nvPr>
        </p:nvSpPr>
        <p:spPr/>
        <p:txBody>
          <a:bodyPr>
            <a:normAutofit lnSpcReduction="10000"/>
          </a:bodyPr>
          <a:lstStyle/>
          <a:p>
            <a:r>
              <a:rPr lang="en-US" dirty="0"/>
              <a:t>TYPES OF CONSTRUCTION</a:t>
            </a:r>
          </a:p>
          <a:p>
            <a:endParaRPr lang="en-US" dirty="0"/>
          </a:p>
          <a:p>
            <a:r>
              <a:rPr lang="en-US" dirty="0"/>
              <a:t>About this chapter - Chapter 6 establishes five types of construction in which each building must be categorized.</a:t>
            </a:r>
          </a:p>
        </p:txBody>
      </p:sp>
      <p:sp>
        <p:nvSpPr>
          <p:cNvPr id="4" name="Title 1">
            <a:extLst>
              <a:ext uri="{FF2B5EF4-FFF2-40B4-BE49-F238E27FC236}">
                <a16:creationId xmlns:a16="http://schemas.microsoft.com/office/drawing/2014/main" id="{ECC63F2E-B323-4685-DC9F-883083B3D38F}"/>
              </a:ext>
            </a:extLst>
          </p:cNvPr>
          <p:cNvSpPr txBox="1">
            <a:spLocks/>
          </p:cNvSpPr>
          <p:nvPr/>
        </p:nvSpPr>
        <p:spPr>
          <a:xfrm>
            <a:off x="1524000" y="238125"/>
            <a:ext cx="9033383" cy="11668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808000"/>
                </a:solidFill>
                <a:latin typeface="Stencil Std" panose="04020904080802020404" pitchFamily="82" charset="0"/>
              </a:rPr>
              <a:t>ORB University</a:t>
            </a:r>
          </a:p>
        </p:txBody>
      </p:sp>
    </p:spTree>
    <p:extLst>
      <p:ext uri="{BB962C8B-B14F-4D97-AF65-F5344CB8AC3E}">
        <p14:creationId xmlns:p14="http://schemas.microsoft.com/office/powerpoint/2010/main" val="270718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444500" ty="-57150" sx="100000" sy="100000" flip="none" algn="tl"/>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a:xfrm>
            <a:off x="838200" y="1937597"/>
            <a:ext cx="10515600" cy="4351338"/>
          </a:xfrm>
        </p:spPr>
        <p:txBody>
          <a:bodyPr>
            <a:normAutofit fontScale="92500" lnSpcReduction="10000"/>
          </a:bodyPr>
          <a:lstStyle/>
          <a:p>
            <a:pPr marL="0" indent="0">
              <a:buNone/>
            </a:pPr>
            <a:r>
              <a:rPr lang="en-US" sz="3000" b="1" u="sng" dirty="0"/>
              <a:t>Type I: Fire Resistive</a:t>
            </a:r>
          </a:p>
          <a:p>
            <a:pPr marL="0" indent="0">
              <a:buNone/>
            </a:pPr>
            <a:endParaRPr lang="en-US" dirty="0"/>
          </a:p>
          <a:p>
            <a:pPr marL="0" indent="0">
              <a:buNone/>
            </a:pPr>
            <a:r>
              <a:rPr lang="en-US" b="0" i="0" dirty="0">
                <a:solidFill>
                  <a:srgbClr val="383534"/>
                </a:solidFill>
                <a:effectLst/>
                <a:latin typeface="Sofia Pro"/>
              </a:rPr>
              <a:t>-The most stringent fire-resistive standards are applied to high-rise buildings, defined as those over 75 feet tall in the IBC. For these Type IA buildings, all the materials used in construction must be noncombustible (such as concrete or steel) and meet the very highest fire-resistance standards. The structural frame and exterior walls must have fire ratings of at least 3 hours and floors and ceilings of at least 2 hours (Table 601). </a:t>
            </a:r>
          </a:p>
          <a:p>
            <a:pPr marL="0" indent="0">
              <a:buNone/>
            </a:pPr>
            <a:r>
              <a:rPr lang="en-US" dirty="0">
                <a:solidFill>
                  <a:srgbClr val="383534"/>
                </a:solidFill>
                <a:latin typeface="Sofia Pro"/>
              </a:rPr>
              <a:t>-</a:t>
            </a:r>
            <a:r>
              <a:rPr lang="en-US" b="0" i="0" dirty="0">
                <a:solidFill>
                  <a:srgbClr val="383534"/>
                </a:solidFill>
                <a:effectLst/>
                <a:latin typeface="Sofia Pro"/>
              </a:rPr>
              <a:t>The next half-tier down, Type IB, includes mid-rise office buildings and some residential structures such as apartment buildings and hotels. These have slightly lower fire rating requirements: 2 hours for structural frames and exterior walls, 1 hour for ceilings and floors.</a:t>
            </a:r>
            <a:endParaRPr lang="en-US" dirty="0"/>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a:xfrm>
            <a:off x="838200" y="365125"/>
            <a:ext cx="7242110" cy="1325563"/>
          </a:xfrm>
        </p:spPr>
        <p:txBody>
          <a:bodyPr/>
          <a:lstStyle/>
          <a:p>
            <a:r>
              <a:rPr lang="en-US" dirty="0"/>
              <a:t>Construction Types – In Detail</a:t>
            </a:r>
          </a:p>
        </p:txBody>
      </p:sp>
      <p:pic>
        <p:nvPicPr>
          <p:cNvPr id="3" name="Picture 2">
            <a:extLst>
              <a:ext uri="{FF2B5EF4-FFF2-40B4-BE49-F238E27FC236}">
                <a16:creationId xmlns:a16="http://schemas.microsoft.com/office/drawing/2014/main" id="{5406D13C-8C08-3E5E-600E-DD3BB2646DFE}"/>
              </a:ext>
            </a:extLst>
          </p:cNvPr>
          <p:cNvPicPr>
            <a:picLocks noChangeAspect="1"/>
          </p:cNvPicPr>
          <p:nvPr/>
        </p:nvPicPr>
        <p:blipFill>
          <a:blip r:embed="rId3"/>
          <a:stretch>
            <a:fillRect/>
          </a:stretch>
        </p:blipFill>
        <p:spPr>
          <a:xfrm>
            <a:off x="8080310" y="320368"/>
            <a:ext cx="3792797" cy="2207226"/>
          </a:xfrm>
          <a:prstGeom prst="rect">
            <a:avLst/>
          </a:prstGeom>
        </p:spPr>
      </p:pic>
    </p:spTree>
    <p:extLst>
      <p:ext uri="{BB962C8B-B14F-4D97-AF65-F5344CB8AC3E}">
        <p14:creationId xmlns:p14="http://schemas.microsoft.com/office/powerpoint/2010/main" val="246819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a:xfrm>
            <a:off x="838200" y="2189534"/>
            <a:ext cx="10515600" cy="4351338"/>
          </a:xfrm>
        </p:spPr>
        <p:txBody>
          <a:bodyPr>
            <a:normAutofit/>
          </a:bodyPr>
          <a:lstStyle/>
          <a:p>
            <a:pPr marL="0" indent="0">
              <a:buNone/>
            </a:pPr>
            <a:r>
              <a:rPr lang="en-US" b="1" u="sng" dirty="0"/>
              <a:t>Type II: </a:t>
            </a:r>
            <a:r>
              <a:rPr lang="en-US" b="1" i="0" u="sng" dirty="0">
                <a:solidFill>
                  <a:srgbClr val="383534"/>
                </a:solidFill>
                <a:effectLst/>
                <a:latin typeface="Sofia Pro"/>
              </a:rPr>
              <a:t>Non-Combustible</a:t>
            </a:r>
          </a:p>
          <a:p>
            <a:pPr marL="0" indent="0">
              <a:buNone/>
            </a:pPr>
            <a:endParaRPr lang="en-US" u="sng" dirty="0"/>
          </a:p>
          <a:p>
            <a:pPr marL="0" indent="0">
              <a:buNone/>
            </a:pPr>
            <a:r>
              <a:rPr lang="en-US" b="0" i="0" dirty="0">
                <a:solidFill>
                  <a:srgbClr val="383534"/>
                </a:solidFill>
                <a:effectLst/>
                <a:latin typeface="Sofia Pro"/>
              </a:rPr>
              <a:t>-This tier typically encompasses smaller commercial buildings that do not reach heights of 75 feet or taller. As with Type I buildings, all the structural elements in Type II buildings must be made of non-combustible materials. </a:t>
            </a:r>
          </a:p>
          <a:p>
            <a:pPr marL="0" indent="0">
              <a:buNone/>
            </a:pPr>
            <a:r>
              <a:rPr lang="en-US" dirty="0">
                <a:solidFill>
                  <a:srgbClr val="383534"/>
                </a:solidFill>
                <a:latin typeface="Sofia Pro"/>
              </a:rPr>
              <a:t>-H</a:t>
            </a:r>
            <a:r>
              <a:rPr lang="en-US" b="0" i="0" dirty="0">
                <a:solidFill>
                  <a:srgbClr val="383534"/>
                </a:solidFill>
                <a:effectLst/>
                <a:latin typeface="Sofia Pro"/>
              </a:rPr>
              <a:t>owever, it is not necessary to treat them with fire-resistive coatings or otherwise protect them. A steel column or beam may be exposed in a Type II building while it would have to be protected in a Type I structure. </a:t>
            </a:r>
            <a:endParaRPr lang="en-US" dirty="0"/>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lstStyle/>
          <a:p>
            <a:r>
              <a:rPr lang="en-US" dirty="0"/>
              <a:t>Construction Types</a:t>
            </a:r>
          </a:p>
        </p:txBody>
      </p:sp>
      <p:pic>
        <p:nvPicPr>
          <p:cNvPr id="3" name="Picture 2">
            <a:extLst>
              <a:ext uri="{FF2B5EF4-FFF2-40B4-BE49-F238E27FC236}">
                <a16:creationId xmlns:a16="http://schemas.microsoft.com/office/drawing/2014/main" id="{680E8A86-CC16-0AD5-57E3-88C94453C8E4}"/>
              </a:ext>
            </a:extLst>
          </p:cNvPr>
          <p:cNvPicPr>
            <a:picLocks noChangeAspect="1"/>
          </p:cNvPicPr>
          <p:nvPr/>
        </p:nvPicPr>
        <p:blipFill>
          <a:blip r:embed="rId2"/>
          <a:stretch>
            <a:fillRect/>
          </a:stretch>
        </p:blipFill>
        <p:spPr>
          <a:xfrm>
            <a:off x="5607699" y="310989"/>
            <a:ext cx="5296580" cy="2510680"/>
          </a:xfrm>
          <a:prstGeom prst="rect">
            <a:avLst/>
          </a:prstGeom>
        </p:spPr>
      </p:pic>
    </p:spTree>
    <p:extLst>
      <p:ext uri="{BB962C8B-B14F-4D97-AF65-F5344CB8AC3E}">
        <p14:creationId xmlns:p14="http://schemas.microsoft.com/office/powerpoint/2010/main" val="90299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a:xfrm>
            <a:off x="838200" y="2310817"/>
            <a:ext cx="10515600" cy="4351338"/>
          </a:xfrm>
        </p:spPr>
        <p:txBody>
          <a:bodyPr>
            <a:normAutofit fontScale="92500" lnSpcReduction="10000"/>
          </a:bodyPr>
          <a:lstStyle/>
          <a:p>
            <a:pPr marL="0" indent="0">
              <a:buNone/>
            </a:pPr>
            <a:r>
              <a:rPr lang="en-US" b="1" u="sng" dirty="0"/>
              <a:t>Type III: Ordinary Construction</a:t>
            </a:r>
          </a:p>
          <a:p>
            <a:pPr marL="0" indent="0">
              <a:buNone/>
            </a:pPr>
            <a:endParaRPr lang="en-US" dirty="0"/>
          </a:p>
          <a:p>
            <a:pPr marL="0" indent="0">
              <a:buNone/>
            </a:pPr>
            <a:endParaRPr lang="en-US" dirty="0"/>
          </a:p>
          <a:p>
            <a:pPr algn="l"/>
            <a:r>
              <a:rPr lang="en-US" b="0" i="0" dirty="0">
                <a:solidFill>
                  <a:srgbClr val="383534"/>
                </a:solidFill>
                <a:effectLst/>
                <a:latin typeface="Sofia Pro"/>
              </a:rPr>
              <a:t>Type III is divided into two subcategories, A and B. Type IIIA buildings are also called “protected combustible” structures. Their exterior walls are of noncombustible materials, often brick, while internal floors and roofs may be of combustible materials (like </a:t>
            </a:r>
            <a:r>
              <a:rPr lang="en-US" b="0" i="0" u="sng" dirty="0">
                <a:solidFill>
                  <a:srgbClr val="D73A1B"/>
                </a:solidFill>
                <a:effectLst/>
                <a:latin typeface="Sofia Pro"/>
                <a:hlinkClick r:id="rId2"/>
              </a:rPr>
              <a:t>wood</a:t>
            </a:r>
            <a:r>
              <a:rPr lang="en-US" b="0" i="0" dirty="0">
                <a:solidFill>
                  <a:srgbClr val="383534"/>
                </a:solidFill>
                <a:effectLst/>
                <a:latin typeface="Sofia Pro"/>
              </a:rPr>
              <a:t>) that have been rated as fire resistant for up to one hour. </a:t>
            </a:r>
          </a:p>
          <a:p>
            <a:pPr algn="l"/>
            <a:r>
              <a:rPr lang="en-US" b="0" i="0" dirty="0">
                <a:solidFill>
                  <a:srgbClr val="383534"/>
                </a:solidFill>
                <a:effectLst/>
                <a:latin typeface="Sofia Pro"/>
              </a:rPr>
              <a:t>Type IIIB buildings, or “unprotected combustible” buildings have noncombustible exterior walls, while the floors and roofs may be of wood that has not been rated as fire resistant. </a:t>
            </a:r>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lstStyle/>
          <a:p>
            <a:r>
              <a:rPr lang="en-US" dirty="0"/>
              <a:t>Construction Types</a:t>
            </a:r>
          </a:p>
        </p:txBody>
      </p:sp>
      <p:pic>
        <p:nvPicPr>
          <p:cNvPr id="9" name="Picture 8">
            <a:extLst>
              <a:ext uri="{FF2B5EF4-FFF2-40B4-BE49-F238E27FC236}">
                <a16:creationId xmlns:a16="http://schemas.microsoft.com/office/drawing/2014/main" id="{82985C76-10BB-BFAD-8E59-1BF9620A6E99}"/>
              </a:ext>
            </a:extLst>
          </p:cNvPr>
          <p:cNvPicPr>
            <a:picLocks noChangeAspect="1"/>
          </p:cNvPicPr>
          <p:nvPr/>
        </p:nvPicPr>
        <p:blipFill>
          <a:blip r:embed="rId3"/>
          <a:stretch>
            <a:fillRect/>
          </a:stretch>
        </p:blipFill>
        <p:spPr>
          <a:xfrm>
            <a:off x="6484776" y="67535"/>
            <a:ext cx="4516016" cy="3406401"/>
          </a:xfrm>
          <a:prstGeom prst="rect">
            <a:avLst/>
          </a:prstGeom>
        </p:spPr>
      </p:pic>
    </p:spTree>
    <p:extLst>
      <p:ext uri="{BB962C8B-B14F-4D97-AF65-F5344CB8AC3E}">
        <p14:creationId xmlns:p14="http://schemas.microsoft.com/office/powerpoint/2010/main" val="269338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a:xfrm>
            <a:off x="838200" y="2096214"/>
            <a:ext cx="10515600" cy="4351338"/>
          </a:xfrm>
        </p:spPr>
        <p:txBody>
          <a:bodyPr>
            <a:normAutofit fontScale="92500" lnSpcReduction="20000"/>
          </a:bodyPr>
          <a:lstStyle/>
          <a:p>
            <a:pPr marL="0" indent="0">
              <a:buNone/>
            </a:pPr>
            <a:r>
              <a:rPr lang="en-US" b="1" u="sng" dirty="0"/>
              <a:t>Type IV: Heavy Timber</a:t>
            </a:r>
          </a:p>
          <a:p>
            <a:pPr marL="0" indent="0">
              <a:buNone/>
            </a:pPr>
            <a:endParaRPr lang="en-US" dirty="0"/>
          </a:p>
          <a:p>
            <a:pPr marL="0" indent="0">
              <a:buNone/>
            </a:pPr>
            <a:endParaRPr lang="en-US" dirty="0"/>
          </a:p>
          <a:p>
            <a:pPr marL="0" indent="0">
              <a:buNone/>
            </a:pPr>
            <a:endParaRPr lang="en-US" dirty="0"/>
          </a:p>
          <a:p>
            <a:pPr marL="0" indent="0">
              <a:buNone/>
            </a:pPr>
            <a:r>
              <a:rPr lang="en-US" b="0" i="0" dirty="0">
                <a:solidFill>
                  <a:srgbClr val="383534"/>
                </a:solidFill>
                <a:effectLst/>
                <a:latin typeface="Sofia Pro"/>
              </a:rPr>
              <a:t>-</a:t>
            </a:r>
            <a:r>
              <a:rPr lang="en-US" b="0" i="0" u="sng" dirty="0">
                <a:solidFill>
                  <a:srgbClr val="D73A1B"/>
                </a:solidFill>
                <a:effectLst/>
                <a:latin typeface="Sofia Pro"/>
                <a:hlinkClick r:id="rId2"/>
              </a:rPr>
              <a:t>Heavy timber buildings</a:t>
            </a:r>
            <a:r>
              <a:rPr lang="en-US" b="0" i="0" dirty="0">
                <a:solidFill>
                  <a:srgbClr val="383534"/>
                </a:solidFill>
                <a:effectLst/>
                <a:latin typeface="Sofia Pro"/>
              </a:rPr>
              <a:t> have structures built of wood but given the large size of the timbers, they can withstand fires for longer than light wood frame houses. At a minimum the wood columns, beams, and girders of heavy timber structures must be eight inches thick while floor planks must be at least six inches thick. The greater structural mass of these wood elements assures that buildings will remain standing for longer–a fire rating of one hour is required for the structural frame. The exterior walls of Type IV buildings are made of noncombustible materials. </a:t>
            </a:r>
            <a:endParaRPr lang="en-US" dirty="0"/>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lstStyle/>
          <a:p>
            <a:r>
              <a:rPr lang="en-US" dirty="0"/>
              <a:t>Construction Types</a:t>
            </a:r>
          </a:p>
        </p:txBody>
      </p:sp>
      <p:pic>
        <p:nvPicPr>
          <p:cNvPr id="3" name="Picture 2">
            <a:extLst>
              <a:ext uri="{FF2B5EF4-FFF2-40B4-BE49-F238E27FC236}">
                <a16:creationId xmlns:a16="http://schemas.microsoft.com/office/drawing/2014/main" id="{A98BCA25-E5BA-D42A-9C67-EF6AF34F4D39}"/>
              </a:ext>
            </a:extLst>
          </p:cNvPr>
          <p:cNvPicPr>
            <a:picLocks noChangeAspect="1"/>
          </p:cNvPicPr>
          <p:nvPr/>
        </p:nvPicPr>
        <p:blipFill>
          <a:blip r:embed="rId3"/>
          <a:stretch>
            <a:fillRect/>
          </a:stretch>
        </p:blipFill>
        <p:spPr>
          <a:xfrm>
            <a:off x="5999583" y="316758"/>
            <a:ext cx="4460810" cy="3085394"/>
          </a:xfrm>
          <a:prstGeom prst="rect">
            <a:avLst/>
          </a:prstGeom>
        </p:spPr>
      </p:pic>
    </p:spTree>
    <p:extLst>
      <p:ext uri="{BB962C8B-B14F-4D97-AF65-F5344CB8AC3E}">
        <p14:creationId xmlns:p14="http://schemas.microsoft.com/office/powerpoint/2010/main" val="245316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a:xfrm>
            <a:off x="838200" y="1993571"/>
            <a:ext cx="10515600" cy="4351338"/>
          </a:xfrm>
        </p:spPr>
        <p:txBody>
          <a:bodyPr>
            <a:normAutofit fontScale="77500" lnSpcReduction="20000"/>
          </a:bodyPr>
          <a:lstStyle/>
          <a:p>
            <a:pPr marL="0" indent="0">
              <a:buNone/>
            </a:pPr>
            <a:r>
              <a:rPr lang="en-US" b="1" u="sng" dirty="0"/>
              <a:t>Type V: Wood Frame Construction</a:t>
            </a:r>
          </a:p>
          <a:p>
            <a:pPr marL="0" indent="0">
              <a:buNone/>
            </a:pPr>
            <a:endParaRPr lang="en-US" b="1" u="sng" dirty="0"/>
          </a:p>
          <a:p>
            <a:pPr marL="0" indent="0">
              <a:buNone/>
            </a:pPr>
            <a:endParaRPr lang="en-US" dirty="0"/>
          </a:p>
          <a:p>
            <a:pPr marL="0" indent="0">
              <a:buNone/>
            </a:pPr>
            <a:r>
              <a:rPr lang="en-US" b="0" i="0" dirty="0">
                <a:solidFill>
                  <a:srgbClr val="383534"/>
                </a:solidFill>
                <a:effectLst/>
                <a:latin typeface="Sofia Pro"/>
              </a:rPr>
              <a:t>-This tier covers buildings that use light wood framing </a:t>
            </a:r>
            <a:r>
              <a:rPr lang="en-US" dirty="0">
                <a:solidFill>
                  <a:srgbClr val="383534"/>
                </a:solidFill>
                <a:latin typeface="Sofia Pro"/>
              </a:rPr>
              <a:t>and</a:t>
            </a:r>
            <a:r>
              <a:rPr lang="en-US" b="0" i="0" dirty="0">
                <a:effectLst/>
                <a:latin typeface="Sofia Pro"/>
              </a:rPr>
              <a:t> </a:t>
            </a:r>
            <a:r>
              <a:rPr lang="en-US" b="0" i="0" dirty="0">
                <a:solidFill>
                  <a:srgbClr val="383534"/>
                </a:solidFill>
                <a:effectLst/>
                <a:latin typeface="Sofia Pro"/>
              </a:rPr>
              <a:t>is also divided into two levels, A and B. </a:t>
            </a:r>
          </a:p>
          <a:p>
            <a:pPr marL="0" indent="0">
              <a:buNone/>
            </a:pPr>
            <a:endParaRPr lang="en-US" b="0" i="0" dirty="0">
              <a:solidFill>
                <a:srgbClr val="383534"/>
              </a:solidFill>
              <a:effectLst/>
              <a:latin typeface="Sofia Pro"/>
            </a:endParaRPr>
          </a:p>
          <a:p>
            <a:pPr marL="0" indent="0">
              <a:buNone/>
            </a:pPr>
            <a:r>
              <a:rPr lang="en-US" dirty="0">
                <a:solidFill>
                  <a:srgbClr val="383534"/>
                </a:solidFill>
                <a:latin typeface="Sofia Pro"/>
              </a:rPr>
              <a:t>-</a:t>
            </a:r>
            <a:r>
              <a:rPr lang="en-US" b="0" i="0" dirty="0">
                <a:solidFill>
                  <a:srgbClr val="383534"/>
                </a:solidFill>
                <a:effectLst/>
                <a:latin typeface="Sofia Pro"/>
              </a:rPr>
              <a:t>Type VA buildings are known as “protected frame” constructions and include many newer, small apartment buildings. With these the exterior walls, structural frame, and floors, ceilings, and roofs must be fire-rated for up to one hour. </a:t>
            </a:r>
          </a:p>
          <a:p>
            <a:pPr marL="0" indent="0">
              <a:buNone/>
            </a:pPr>
            <a:endParaRPr lang="en-US" b="0" i="0" dirty="0">
              <a:solidFill>
                <a:srgbClr val="383534"/>
              </a:solidFill>
              <a:effectLst/>
              <a:latin typeface="Sofia Pro"/>
            </a:endParaRPr>
          </a:p>
          <a:p>
            <a:pPr marL="0" indent="0">
              <a:buNone/>
            </a:pPr>
            <a:r>
              <a:rPr lang="en-US" b="0" i="0" dirty="0">
                <a:solidFill>
                  <a:srgbClr val="383534"/>
                </a:solidFill>
                <a:effectLst/>
                <a:latin typeface="Sofia Pro"/>
              </a:rPr>
              <a:t>-Type VB covers most single-family homes and garages and is known as “unprotected frame.” With these structures both the exterior walls and the supports can be made of any materials, including combustible ones, permitted by the IBC. </a:t>
            </a:r>
            <a:endParaRPr lang="en-US" dirty="0"/>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a:xfrm>
            <a:off x="838200" y="430442"/>
            <a:ext cx="10515600" cy="1325563"/>
          </a:xfrm>
        </p:spPr>
        <p:txBody>
          <a:bodyPr/>
          <a:lstStyle/>
          <a:p>
            <a:r>
              <a:rPr lang="en-US" dirty="0"/>
              <a:t>Construction Types</a:t>
            </a:r>
          </a:p>
        </p:txBody>
      </p:sp>
      <p:pic>
        <p:nvPicPr>
          <p:cNvPr id="3" name="Picture 2">
            <a:extLst>
              <a:ext uri="{FF2B5EF4-FFF2-40B4-BE49-F238E27FC236}">
                <a16:creationId xmlns:a16="http://schemas.microsoft.com/office/drawing/2014/main" id="{27D5AE0D-3B5A-FC80-6363-B0CEF8D481BA}"/>
              </a:ext>
            </a:extLst>
          </p:cNvPr>
          <p:cNvPicPr>
            <a:picLocks noChangeAspect="1"/>
          </p:cNvPicPr>
          <p:nvPr/>
        </p:nvPicPr>
        <p:blipFill>
          <a:blip r:embed="rId2"/>
          <a:stretch>
            <a:fillRect/>
          </a:stretch>
        </p:blipFill>
        <p:spPr>
          <a:xfrm>
            <a:off x="6372808" y="243668"/>
            <a:ext cx="3676251" cy="2387565"/>
          </a:xfrm>
          <a:prstGeom prst="rect">
            <a:avLst/>
          </a:prstGeom>
        </p:spPr>
      </p:pic>
    </p:spTree>
    <p:extLst>
      <p:ext uri="{BB962C8B-B14F-4D97-AF65-F5344CB8AC3E}">
        <p14:creationId xmlns:p14="http://schemas.microsoft.com/office/powerpoint/2010/main" val="345021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444500" ty="-57150" sx="100000" sy="100000" flip="none" algn="tl"/>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p:txBody>
          <a:bodyPr>
            <a:normAutofit/>
          </a:bodyPr>
          <a:lstStyle/>
          <a:p>
            <a:r>
              <a:rPr lang="en-US" dirty="0"/>
              <a:t>Again, we want to determine the most optimized Type of Construction to categorize the building in… so, what should we consider?:</a:t>
            </a:r>
          </a:p>
          <a:p>
            <a:pPr marL="0" indent="0">
              <a:buNone/>
            </a:pPr>
            <a:endParaRPr lang="en-US" dirty="0"/>
          </a:p>
          <a:p>
            <a:pPr marL="0" indent="0">
              <a:buNone/>
            </a:pPr>
            <a:r>
              <a:rPr lang="en-US" dirty="0"/>
              <a:t>-What does table 601 say about the fire-resistance rating requirements for building elements?</a:t>
            </a:r>
          </a:p>
          <a:p>
            <a:pPr marL="0" indent="0">
              <a:buNone/>
            </a:pPr>
            <a:endParaRPr lang="en-US" dirty="0"/>
          </a:p>
          <a:p>
            <a:pPr marL="0" indent="0">
              <a:buNone/>
            </a:pPr>
            <a:r>
              <a:rPr lang="en-US" dirty="0"/>
              <a:t>-What does table 602 say about the building elements proximity to a lot line?</a:t>
            </a:r>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lstStyle/>
          <a:p>
            <a:r>
              <a:rPr lang="en-US" dirty="0"/>
              <a:t>To Revisit the Purpose of Chapter 6:</a:t>
            </a:r>
          </a:p>
        </p:txBody>
      </p:sp>
    </p:spTree>
    <p:extLst>
      <p:ext uri="{BB962C8B-B14F-4D97-AF65-F5344CB8AC3E}">
        <p14:creationId xmlns:p14="http://schemas.microsoft.com/office/powerpoint/2010/main" val="328213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a:xfrm>
            <a:off x="838200" y="1196161"/>
            <a:ext cx="10515600" cy="1229160"/>
          </a:xfrm>
        </p:spPr>
        <p:txBody>
          <a:bodyPr>
            <a:normAutofit/>
          </a:bodyPr>
          <a:lstStyle/>
          <a:p>
            <a:r>
              <a:rPr lang="en-US" dirty="0"/>
              <a:t>Depending on the type of construction you select for the building, fire rating requirements increase or decrease (Table 601):</a:t>
            </a:r>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a:xfrm>
            <a:off x="838200" y="271815"/>
            <a:ext cx="10515600" cy="950495"/>
          </a:xfrm>
        </p:spPr>
        <p:txBody>
          <a:bodyPr/>
          <a:lstStyle/>
          <a:p>
            <a:r>
              <a:rPr lang="en-US" dirty="0"/>
              <a:t>Fire-resistance</a:t>
            </a:r>
          </a:p>
        </p:txBody>
      </p:sp>
      <p:pic>
        <p:nvPicPr>
          <p:cNvPr id="3" name="Picture 2">
            <a:extLst>
              <a:ext uri="{FF2B5EF4-FFF2-40B4-BE49-F238E27FC236}">
                <a16:creationId xmlns:a16="http://schemas.microsoft.com/office/drawing/2014/main" id="{5513D513-5166-9E7A-6AF1-F806B23C1EB8}"/>
              </a:ext>
            </a:extLst>
          </p:cNvPr>
          <p:cNvPicPr>
            <a:picLocks noChangeAspect="1"/>
          </p:cNvPicPr>
          <p:nvPr/>
        </p:nvPicPr>
        <p:blipFill>
          <a:blip r:embed="rId2"/>
          <a:stretch>
            <a:fillRect/>
          </a:stretch>
        </p:blipFill>
        <p:spPr>
          <a:xfrm>
            <a:off x="0" y="2229325"/>
            <a:ext cx="12192000" cy="4551041"/>
          </a:xfrm>
          <a:prstGeom prst="rect">
            <a:avLst/>
          </a:prstGeom>
        </p:spPr>
      </p:pic>
    </p:spTree>
    <p:extLst>
      <p:ext uri="{BB962C8B-B14F-4D97-AF65-F5344CB8AC3E}">
        <p14:creationId xmlns:p14="http://schemas.microsoft.com/office/powerpoint/2010/main" val="244478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lstStyle/>
          <a:p>
            <a:pPr algn="ctr"/>
            <a:r>
              <a:rPr lang="en-US" dirty="0"/>
              <a:t>Remember Cost Efficiency vs. Safety:</a:t>
            </a:r>
          </a:p>
        </p:txBody>
      </p:sp>
      <p:pic>
        <p:nvPicPr>
          <p:cNvPr id="6" name="Content Placeholder 5" descr="Table&#10;&#10;Description automatically generated">
            <a:extLst>
              <a:ext uri="{FF2B5EF4-FFF2-40B4-BE49-F238E27FC236}">
                <a16:creationId xmlns:a16="http://schemas.microsoft.com/office/drawing/2014/main" id="{A02512B8-0971-46FD-F38A-687088980A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1559" y="1420902"/>
            <a:ext cx="9011095" cy="5071973"/>
          </a:xfrm>
        </p:spPr>
      </p:pic>
      <p:sp>
        <p:nvSpPr>
          <p:cNvPr id="8" name="Content Placeholder 4">
            <a:extLst>
              <a:ext uri="{FF2B5EF4-FFF2-40B4-BE49-F238E27FC236}">
                <a16:creationId xmlns:a16="http://schemas.microsoft.com/office/drawing/2014/main" id="{8B1F48AB-F2F6-7A5E-A6EA-86B9893D3569}"/>
              </a:ext>
            </a:extLst>
          </p:cNvPr>
          <p:cNvSpPr txBox="1">
            <a:spLocks/>
          </p:cNvSpPr>
          <p:nvPr/>
        </p:nvSpPr>
        <p:spPr>
          <a:xfrm>
            <a:off x="4478908" y="6264099"/>
            <a:ext cx="3703068" cy="2287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t>- From </a:t>
            </a:r>
            <a:r>
              <a:rPr lang="en-US" sz="1000" dirty="0" err="1"/>
              <a:t>Archicorner</a:t>
            </a:r>
            <a:r>
              <a:rPr lang="en-US" sz="1000" dirty="0"/>
              <a:t> Building Code Videos – AC 004 – Building Types</a:t>
            </a:r>
          </a:p>
        </p:txBody>
      </p:sp>
    </p:spTree>
    <p:extLst>
      <p:ext uri="{BB962C8B-B14F-4D97-AF65-F5344CB8AC3E}">
        <p14:creationId xmlns:p14="http://schemas.microsoft.com/office/powerpoint/2010/main" val="31024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a:xfrm>
            <a:off x="113599" y="1196161"/>
            <a:ext cx="11983514" cy="1229160"/>
          </a:xfrm>
        </p:spPr>
        <p:txBody>
          <a:bodyPr>
            <a:normAutofit/>
          </a:bodyPr>
          <a:lstStyle/>
          <a:p>
            <a:r>
              <a:rPr lang="en-US" dirty="0"/>
              <a:t>Depending on the proximity of the building to the lot line and the Type of Construction, exterior fire rating requirements increase or decrease (Table 602):</a:t>
            </a:r>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a:xfrm>
            <a:off x="329255" y="271815"/>
            <a:ext cx="10515600" cy="950495"/>
          </a:xfrm>
        </p:spPr>
        <p:txBody>
          <a:bodyPr/>
          <a:lstStyle/>
          <a:p>
            <a:r>
              <a:rPr lang="en-US" dirty="0"/>
              <a:t>Fire-Separation Distance</a:t>
            </a:r>
          </a:p>
        </p:txBody>
      </p:sp>
      <p:pic>
        <p:nvPicPr>
          <p:cNvPr id="4" name="Picture 3">
            <a:extLst>
              <a:ext uri="{FF2B5EF4-FFF2-40B4-BE49-F238E27FC236}">
                <a16:creationId xmlns:a16="http://schemas.microsoft.com/office/drawing/2014/main" id="{AFC2EAA2-5DD2-0987-DBD6-8ADFA0CBD34B}"/>
              </a:ext>
            </a:extLst>
          </p:cNvPr>
          <p:cNvPicPr>
            <a:picLocks noChangeAspect="1"/>
          </p:cNvPicPr>
          <p:nvPr/>
        </p:nvPicPr>
        <p:blipFill>
          <a:blip r:embed="rId2"/>
          <a:stretch>
            <a:fillRect/>
          </a:stretch>
        </p:blipFill>
        <p:spPr>
          <a:xfrm>
            <a:off x="0" y="2378317"/>
            <a:ext cx="12192000" cy="3930051"/>
          </a:xfrm>
          <a:prstGeom prst="rect">
            <a:avLst/>
          </a:prstGeom>
        </p:spPr>
      </p:pic>
    </p:spTree>
    <p:extLst>
      <p:ext uri="{BB962C8B-B14F-4D97-AF65-F5344CB8AC3E}">
        <p14:creationId xmlns:p14="http://schemas.microsoft.com/office/powerpoint/2010/main" val="27545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a:xfrm>
            <a:off x="838200" y="1196161"/>
            <a:ext cx="10515600" cy="1229160"/>
          </a:xfrm>
        </p:spPr>
        <p:txBody>
          <a:bodyPr>
            <a:normAutofit lnSpcReduction="10000"/>
          </a:bodyPr>
          <a:lstStyle/>
          <a:p>
            <a:r>
              <a:rPr lang="en-US" dirty="0"/>
              <a:t>Chapter 6 ties back into Chapter 5 where allowable area or desired allowable area is a dictating factor in what Type of Construction to select…  See Table 506.2:</a:t>
            </a:r>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a:xfrm>
            <a:off x="838200" y="271815"/>
            <a:ext cx="10515600" cy="950495"/>
          </a:xfrm>
        </p:spPr>
        <p:txBody>
          <a:bodyPr/>
          <a:lstStyle/>
          <a:p>
            <a:r>
              <a:rPr lang="en-US" dirty="0"/>
              <a:t>Allowable Area Tieback</a:t>
            </a:r>
          </a:p>
        </p:txBody>
      </p:sp>
      <p:pic>
        <p:nvPicPr>
          <p:cNvPr id="6" name="Picture 5">
            <a:extLst>
              <a:ext uri="{FF2B5EF4-FFF2-40B4-BE49-F238E27FC236}">
                <a16:creationId xmlns:a16="http://schemas.microsoft.com/office/drawing/2014/main" id="{22AD8DF6-BE43-6B8D-B48C-D618962CAE52}"/>
              </a:ext>
            </a:extLst>
          </p:cNvPr>
          <p:cNvPicPr>
            <a:picLocks noChangeAspect="1"/>
          </p:cNvPicPr>
          <p:nvPr/>
        </p:nvPicPr>
        <p:blipFill>
          <a:blip r:embed="rId2"/>
          <a:stretch>
            <a:fillRect/>
          </a:stretch>
        </p:blipFill>
        <p:spPr>
          <a:xfrm>
            <a:off x="0" y="2702998"/>
            <a:ext cx="12192000" cy="1097440"/>
          </a:xfrm>
          <a:prstGeom prst="rect">
            <a:avLst/>
          </a:prstGeom>
        </p:spPr>
      </p:pic>
      <p:pic>
        <p:nvPicPr>
          <p:cNvPr id="9" name="Picture 8">
            <a:extLst>
              <a:ext uri="{FF2B5EF4-FFF2-40B4-BE49-F238E27FC236}">
                <a16:creationId xmlns:a16="http://schemas.microsoft.com/office/drawing/2014/main" id="{87AF84AF-7FD3-A6DB-2971-E59C89A67BB9}"/>
              </a:ext>
            </a:extLst>
          </p:cNvPr>
          <p:cNvPicPr>
            <a:picLocks noChangeAspect="1"/>
          </p:cNvPicPr>
          <p:nvPr/>
        </p:nvPicPr>
        <p:blipFill>
          <a:blip r:embed="rId3"/>
          <a:stretch>
            <a:fillRect/>
          </a:stretch>
        </p:blipFill>
        <p:spPr>
          <a:xfrm>
            <a:off x="55983" y="4006317"/>
            <a:ext cx="12126686" cy="921725"/>
          </a:xfrm>
          <a:prstGeom prst="rect">
            <a:avLst/>
          </a:prstGeom>
        </p:spPr>
      </p:pic>
    </p:spTree>
    <p:extLst>
      <p:ext uri="{BB962C8B-B14F-4D97-AF65-F5344CB8AC3E}">
        <p14:creationId xmlns:p14="http://schemas.microsoft.com/office/powerpoint/2010/main" val="124221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444500" ty="-57150" sx="100000" sy="100000" flip="none" algn="tl"/>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p:txBody>
          <a:bodyPr>
            <a:normAutofit lnSpcReduction="10000"/>
          </a:bodyPr>
          <a:lstStyle/>
          <a:p>
            <a:r>
              <a:rPr lang="en-US" dirty="0"/>
              <a:t>Per the 2018 IBC Commentary: “Correct classification of a building by its type of construction is essential”</a:t>
            </a:r>
          </a:p>
          <a:p>
            <a:pPr marL="0" indent="0">
              <a:buNone/>
            </a:pPr>
            <a:endParaRPr lang="en-US" dirty="0"/>
          </a:p>
          <a:p>
            <a:pPr marL="0" indent="0">
              <a:buNone/>
            </a:pPr>
            <a:r>
              <a:rPr lang="en-US" dirty="0"/>
              <a:t>“If a building is placed in a higher incorrect construction classification than necessary, its owner may be penalized by increased construction costs”</a:t>
            </a:r>
          </a:p>
          <a:p>
            <a:pPr marL="0" indent="0">
              <a:buNone/>
            </a:pPr>
            <a:endParaRPr lang="en-US" dirty="0"/>
          </a:p>
          <a:p>
            <a:pPr marL="0" indent="0">
              <a:buNone/>
            </a:pPr>
            <a:r>
              <a:rPr lang="en-US" dirty="0"/>
              <a:t>“If a building is placed incorrectly into a lower type of construction, it will not be constructed in a manner that takes into account the relative risks associated with its size or function.”</a:t>
            </a:r>
          </a:p>
          <a:p>
            <a:pPr marL="0" indent="0">
              <a:buNone/>
            </a:pPr>
            <a:endParaRPr lang="en-US" dirty="0"/>
          </a:p>
          <a:p>
            <a:pPr marL="0" indent="0">
              <a:buNone/>
            </a:pPr>
            <a:endParaRPr lang="en-US" dirty="0"/>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lstStyle/>
          <a:p>
            <a:pPr algn="ctr"/>
            <a:r>
              <a:rPr lang="en-US" dirty="0"/>
              <a:t>Overview</a:t>
            </a:r>
          </a:p>
        </p:txBody>
      </p:sp>
    </p:spTree>
    <p:extLst>
      <p:ext uri="{BB962C8B-B14F-4D97-AF65-F5344CB8AC3E}">
        <p14:creationId xmlns:p14="http://schemas.microsoft.com/office/powerpoint/2010/main" val="351207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a:xfrm>
            <a:off x="838200" y="1138327"/>
            <a:ext cx="10515600" cy="898914"/>
          </a:xfrm>
        </p:spPr>
        <p:txBody>
          <a:bodyPr>
            <a:normAutofit fontScale="85000" lnSpcReduction="20000"/>
          </a:bodyPr>
          <a:lstStyle/>
          <a:p>
            <a:r>
              <a:rPr lang="en-US" dirty="0"/>
              <a:t>It also ties back to Chapter 5 where your desired building height and number of stories is a dictating factor in what Type of Construction to select…  See Table 504.3:</a:t>
            </a:r>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a:xfrm>
            <a:off x="838200" y="365126"/>
            <a:ext cx="10255370" cy="687298"/>
          </a:xfrm>
        </p:spPr>
        <p:txBody>
          <a:bodyPr>
            <a:normAutofit fontScale="90000"/>
          </a:bodyPr>
          <a:lstStyle/>
          <a:p>
            <a:r>
              <a:rPr lang="en-US" dirty="0"/>
              <a:t>Allowable Height Tieback</a:t>
            </a:r>
          </a:p>
        </p:txBody>
      </p:sp>
      <p:pic>
        <p:nvPicPr>
          <p:cNvPr id="6" name="Picture 5">
            <a:extLst>
              <a:ext uri="{FF2B5EF4-FFF2-40B4-BE49-F238E27FC236}">
                <a16:creationId xmlns:a16="http://schemas.microsoft.com/office/drawing/2014/main" id="{A7450115-4DDF-5AC0-1DF3-8A7BE62C811B}"/>
              </a:ext>
            </a:extLst>
          </p:cNvPr>
          <p:cNvPicPr>
            <a:picLocks noChangeAspect="1"/>
          </p:cNvPicPr>
          <p:nvPr/>
        </p:nvPicPr>
        <p:blipFill>
          <a:blip r:embed="rId2"/>
          <a:stretch>
            <a:fillRect/>
          </a:stretch>
        </p:blipFill>
        <p:spPr>
          <a:xfrm>
            <a:off x="0" y="2154031"/>
            <a:ext cx="12192000" cy="1150342"/>
          </a:xfrm>
          <a:prstGeom prst="rect">
            <a:avLst/>
          </a:prstGeom>
        </p:spPr>
      </p:pic>
      <p:pic>
        <p:nvPicPr>
          <p:cNvPr id="9" name="Picture 8">
            <a:extLst>
              <a:ext uri="{FF2B5EF4-FFF2-40B4-BE49-F238E27FC236}">
                <a16:creationId xmlns:a16="http://schemas.microsoft.com/office/drawing/2014/main" id="{5BD5DF7C-5E4A-7C75-8990-3F96F7CD690B}"/>
              </a:ext>
            </a:extLst>
          </p:cNvPr>
          <p:cNvPicPr>
            <a:picLocks noChangeAspect="1"/>
          </p:cNvPicPr>
          <p:nvPr/>
        </p:nvPicPr>
        <p:blipFill>
          <a:blip r:embed="rId3"/>
          <a:stretch>
            <a:fillRect/>
          </a:stretch>
        </p:blipFill>
        <p:spPr>
          <a:xfrm>
            <a:off x="0" y="3482910"/>
            <a:ext cx="12192000" cy="2685962"/>
          </a:xfrm>
          <a:prstGeom prst="rect">
            <a:avLst/>
          </a:prstGeom>
        </p:spPr>
      </p:pic>
    </p:spTree>
    <p:extLst>
      <p:ext uri="{BB962C8B-B14F-4D97-AF65-F5344CB8AC3E}">
        <p14:creationId xmlns:p14="http://schemas.microsoft.com/office/powerpoint/2010/main" val="374175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D3A30069-1274-AD9A-04CE-5F2C16586F52}"/>
              </a:ext>
            </a:extLst>
          </p:cNvPr>
          <p:cNvSpPr>
            <a:spLocks noGrp="1"/>
          </p:cNvSpPr>
          <p:nvPr>
            <p:ph idx="1"/>
          </p:nvPr>
        </p:nvSpPr>
        <p:spPr>
          <a:xfrm>
            <a:off x="838200" y="1138327"/>
            <a:ext cx="10488283" cy="474813"/>
          </a:xfrm>
        </p:spPr>
        <p:txBody>
          <a:bodyPr>
            <a:normAutofit lnSpcReduction="10000"/>
          </a:bodyPr>
          <a:lstStyle/>
          <a:p>
            <a:r>
              <a:rPr lang="en-US" dirty="0"/>
              <a:t>See Table 504.4 for allowable number of stories:</a:t>
            </a:r>
          </a:p>
        </p:txBody>
      </p:sp>
      <p:sp>
        <p:nvSpPr>
          <p:cNvPr id="3" name="Title 6">
            <a:extLst>
              <a:ext uri="{FF2B5EF4-FFF2-40B4-BE49-F238E27FC236}">
                <a16:creationId xmlns:a16="http://schemas.microsoft.com/office/drawing/2014/main" id="{B3B0EDEF-7FE1-FA40-5743-8D38CAA3E995}"/>
              </a:ext>
            </a:extLst>
          </p:cNvPr>
          <p:cNvSpPr>
            <a:spLocks noGrp="1"/>
          </p:cNvSpPr>
          <p:nvPr>
            <p:ph type="title"/>
          </p:nvPr>
        </p:nvSpPr>
        <p:spPr>
          <a:xfrm>
            <a:off x="838200" y="365126"/>
            <a:ext cx="10255370" cy="687298"/>
          </a:xfrm>
        </p:spPr>
        <p:txBody>
          <a:bodyPr>
            <a:normAutofit fontScale="90000"/>
          </a:bodyPr>
          <a:lstStyle/>
          <a:p>
            <a:r>
              <a:rPr lang="en-US" dirty="0"/>
              <a:t>Allowable Stories Tieback</a:t>
            </a:r>
          </a:p>
        </p:txBody>
      </p:sp>
      <p:pic>
        <p:nvPicPr>
          <p:cNvPr id="8" name="Picture 7">
            <a:extLst>
              <a:ext uri="{FF2B5EF4-FFF2-40B4-BE49-F238E27FC236}">
                <a16:creationId xmlns:a16="http://schemas.microsoft.com/office/drawing/2014/main" id="{B1077E3D-11DF-940E-4D24-B8DB01A93AE9}"/>
              </a:ext>
            </a:extLst>
          </p:cNvPr>
          <p:cNvPicPr>
            <a:picLocks noChangeAspect="1"/>
          </p:cNvPicPr>
          <p:nvPr/>
        </p:nvPicPr>
        <p:blipFill>
          <a:blip r:embed="rId2"/>
          <a:stretch>
            <a:fillRect/>
          </a:stretch>
        </p:blipFill>
        <p:spPr>
          <a:xfrm>
            <a:off x="0" y="2294825"/>
            <a:ext cx="12192000" cy="1204647"/>
          </a:xfrm>
          <a:prstGeom prst="rect">
            <a:avLst/>
          </a:prstGeom>
        </p:spPr>
      </p:pic>
      <p:pic>
        <p:nvPicPr>
          <p:cNvPr id="10" name="Picture 9">
            <a:extLst>
              <a:ext uri="{FF2B5EF4-FFF2-40B4-BE49-F238E27FC236}">
                <a16:creationId xmlns:a16="http://schemas.microsoft.com/office/drawing/2014/main" id="{BB5149BB-7821-4BC8-1DE9-97D79F0BF204}"/>
              </a:ext>
            </a:extLst>
          </p:cNvPr>
          <p:cNvPicPr>
            <a:picLocks noChangeAspect="1"/>
          </p:cNvPicPr>
          <p:nvPr/>
        </p:nvPicPr>
        <p:blipFill>
          <a:blip r:embed="rId3"/>
          <a:stretch>
            <a:fillRect/>
          </a:stretch>
        </p:blipFill>
        <p:spPr>
          <a:xfrm>
            <a:off x="0" y="4122558"/>
            <a:ext cx="12192000" cy="702918"/>
          </a:xfrm>
          <a:prstGeom prst="rect">
            <a:avLst/>
          </a:prstGeom>
        </p:spPr>
      </p:pic>
      <p:pic>
        <p:nvPicPr>
          <p:cNvPr id="12" name="Picture 11">
            <a:extLst>
              <a:ext uri="{FF2B5EF4-FFF2-40B4-BE49-F238E27FC236}">
                <a16:creationId xmlns:a16="http://schemas.microsoft.com/office/drawing/2014/main" id="{BB3E1CF4-DAA8-438E-65C1-2BC9132B84AD}"/>
              </a:ext>
            </a:extLst>
          </p:cNvPr>
          <p:cNvPicPr>
            <a:picLocks noChangeAspect="1"/>
          </p:cNvPicPr>
          <p:nvPr/>
        </p:nvPicPr>
        <p:blipFill>
          <a:blip r:embed="rId4"/>
          <a:stretch>
            <a:fillRect/>
          </a:stretch>
        </p:blipFill>
        <p:spPr>
          <a:xfrm>
            <a:off x="0" y="5377109"/>
            <a:ext cx="12192000" cy="386536"/>
          </a:xfrm>
          <a:prstGeom prst="rect">
            <a:avLst/>
          </a:prstGeom>
        </p:spPr>
      </p:pic>
    </p:spTree>
    <p:extLst>
      <p:ext uri="{BB962C8B-B14F-4D97-AF65-F5344CB8AC3E}">
        <p14:creationId xmlns:p14="http://schemas.microsoft.com/office/powerpoint/2010/main" val="402176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38BA2-8613-B8B5-34EC-875E53EEB0C1}"/>
              </a:ext>
            </a:extLst>
          </p:cNvPr>
          <p:cNvSpPr>
            <a:spLocks noGrp="1"/>
          </p:cNvSpPr>
          <p:nvPr>
            <p:ph type="title"/>
          </p:nvPr>
        </p:nvSpPr>
        <p:spPr/>
        <p:txBody>
          <a:bodyPr/>
          <a:lstStyle/>
          <a:p>
            <a:pPr algn="ctr"/>
            <a:r>
              <a:rPr lang="en-US" dirty="0"/>
              <a:t>What did we learn?</a:t>
            </a:r>
          </a:p>
        </p:txBody>
      </p:sp>
      <p:sp>
        <p:nvSpPr>
          <p:cNvPr id="4" name="Content Placeholder 4">
            <a:extLst>
              <a:ext uri="{FF2B5EF4-FFF2-40B4-BE49-F238E27FC236}">
                <a16:creationId xmlns:a16="http://schemas.microsoft.com/office/drawing/2014/main" id="{B1617470-0201-55B6-8E09-8B803554E87A}"/>
              </a:ext>
            </a:extLst>
          </p:cNvPr>
          <p:cNvSpPr>
            <a:spLocks noGrp="1"/>
          </p:cNvSpPr>
          <p:nvPr>
            <p:ph idx="1"/>
          </p:nvPr>
        </p:nvSpPr>
        <p:spPr>
          <a:xfrm>
            <a:off x="838200" y="1549575"/>
            <a:ext cx="10515600" cy="2082142"/>
          </a:xfrm>
        </p:spPr>
        <p:txBody>
          <a:bodyPr>
            <a:normAutofit/>
          </a:bodyPr>
          <a:lstStyle/>
          <a:p>
            <a:pPr marL="0" indent="0" algn="ctr">
              <a:buNone/>
            </a:pPr>
            <a:r>
              <a:rPr lang="en-US" dirty="0"/>
              <a:t>Your client wants to save</a:t>
            </a:r>
          </a:p>
          <a:p>
            <a:pPr marL="0" indent="0" algn="ctr">
              <a:buNone/>
            </a:pPr>
            <a:endParaRPr lang="en-US" dirty="0"/>
          </a:p>
          <a:p>
            <a:pPr marL="0" indent="0" algn="ctr">
              <a:buNone/>
            </a:pPr>
            <a:r>
              <a:rPr lang="en-US" dirty="0">
                <a:solidFill>
                  <a:srgbClr val="FF0000"/>
                </a:solidFill>
              </a:rPr>
              <a:t>But the IBC would rather err on the side of safety</a:t>
            </a:r>
          </a:p>
          <a:p>
            <a:pPr marL="0" indent="0" algn="ctr">
              <a:buNone/>
            </a:pPr>
            <a:endParaRPr lang="en-US" dirty="0">
              <a:solidFill>
                <a:srgbClr val="FF0000"/>
              </a:solidFill>
            </a:endParaRPr>
          </a:p>
          <a:p>
            <a:pPr marL="0" indent="0" algn="ctr">
              <a:buNone/>
            </a:pPr>
            <a:endParaRPr lang="en-US" dirty="0">
              <a:solidFill>
                <a:srgbClr val="FF0000"/>
              </a:solidFill>
            </a:endParaRPr>
          </a:p>
          <a:p>
            <a:pPr marL="0" indent="0" algn="ctr">
              <a:buNone/>
            </a:pPr>
            <a:endParaRPr lang="en-US" dirty="0">
              <a:solidFill>
                <a:srgbClr val="FF0000"/>
              </a:solidFill>
            </a:endParaRPr>
          </a:p>
          <a:p>
            <a:pPr marL="0" indent="0" algn="ctr">
              <a:buNone/>
            </a:pPr>
            <a:endParaRPr lang="en-US" dirty="0">
              <a:solidFill>
                <a:srgbClr val="FF0000"/>
              </a:solidFill>
            </a:endParaRPr>
          </a:p>
          <a:p>
            <a:pPr marL="0" indent="0" algn="ctr">
              <a:buNone/>
            </a:pPr>
            <a:endParaRPr lang="en-US" dirty="0">
              <a:solidFill>
                <a:srgbClr val="FF0000"/>
              </a:solidFill>
            </a:endParaRPr>
          </a:p>
          <a:p>
            <a:pPr marL="0" indent="0" algn="ctr">
              <a:buNone/>
            </a:pPr>
            <a:endParaRPr lang="en-US" dirty="0">
              <a:solidFill>
                <a:srgbClr val="FF0000"/>
              </a:solidFill>
            </a:endParaRPr>
          </a:p>
          <a:p>
            <a:pPr marL="0" indent="0" algn="ctr">
              <a:buNone/>
            </a:pPr>
            <a:endParaRPr lang="en-US" dirty="0">
              <a:solidFill>
                <a:srgbClr val="FF0000"/>
              </a:solidFill>
            </a:endParaRPr>
          </a:p>
        </p:txBody>
      </p:sp>
      <p:pic>
        <p:nvPicPr>
          <p:cNvPr id="5" name="Picture 4">
            <a:extLst>
              <a:ext uri="{FF2B5EF4-FFF2-40B4-BE49-F238E27FC236}">
                <a16:creationId xmlns:a16="http://schemas.microsoft.com/office/drawing/2014/main" id="{59545940-40B1-EEB6-3B4B-460145BE97AB}"/>
              </a:ext>
            </a:extLst>
          </p:cNvPr>
          <p:cNvPicPr>
            <a:picLocks noChangeAspect="1"/>
          </p:cNvPicPr>
          <p:nvPr/>
        </p:nvPicPr>
        <p:blipFill>
          <a:blip r:embed="rId2"/>
          <a:stretch>
            <a:fillRect/>
          </a:stretch>
        </p:blipFill>
        <p:spPr>
          <a:xfrm>
            <a:off x="4420545" y="3200395"/>
            <a:ext cx="3350909" cy="2527543"/>
          </a:xfrm>
          <a:prstGeom prst="rect">
            <a:avLst/>
          </a:prstGeom>
        </p:spPr>
      </p:pic>
      <p:pic>
        <p:nvPicPr>
          <p:cNvPr id="9" name="Picture 8">
            <a:extLst>
              <a:ext uri="{FF2B5EF4-FFF2-40B4-BE49-F238E27FC236}">
                <a16:creationId xmlns:a16="http://schemas.microsoft.com/office/drawing/2014/main" id="{5A8A78B4-A210-86DE-C70C-D080BA83B9D8}"/>
              </a:ext>
            </a:extLst>
          </p:cNvPr>
          <p:cNvPicPr>
            <a:picLocks noChangeAspect="1"/>
          </p:cNvPicPr>
          <p:nvPr/>
        </p:nvPicPr>
        <p:blipFill>
          <a:blip r:embed="rId3"/>
          <a:stretch>
            <a:fillRect/>
          </a:stretch>
        </p:blipFill>
        <p:spPr>
          <a:xfrm>
            <a:off x="5562600" y="2071536"/>
            <a:ext cx="1066800" cy="476250"/>
          </a:xfrm>
          <a:prstGeom prst="rect">
            <a:avLst/>
          </a:prstGeom>
        </p:spPr>
      </p:pic>
      <p:sp>
        <p:nvSpPr>
          <p:cNvPr id="10" name="Content Placeholder 4">
            <a:extLst>
              <a:ext uri="{FF2B5EF4-FFF2-40B4-BE49-F238E27FC236}">
                <a16:creationId xmlns:a16="http://schemas.microsoft.com/office/drawing/2014/main" id="{593623FB-8F4F-C09F-F124-45DB57BCC3FC}"/>
              </a:ext>
            </a:extLst>
          </p:cNvPr>
          <p:cNvSpPr txBox="1">
            <a:spLocks/>
          </p:cNvSpPr>
          <p:nvPr/>
        </p:nvSpPr>
        <p:spPr>
          <a:xfrm>
            <a:off x="864077" y="5891300"/>
            <a:ext cx="10515600" cy="5325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You have to find a balance</a:t>
            </a:r>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solidFill>
                <a:srgbClr val="FF0000"/>
              </a:solidFill>
            </a:endParaRPr>
          </a:p>
          <a:p>
            <a:pPr marL="0" indent="0" algn="ctr">
              <a:buFont typeface="Arial" panose="020B0604020202020204" pitchFamily="34" charset="0"/>
              <a:buNone/>
            </a:pPr>
            <a:endParaRPr lang="en-US" dirty="0">
              <a:solidFill>
                <a:srgbClr val="FF0000"/>
              </a:solidFill>
            </a:endParaRPr>
          </a:p>
          <a:p>
            <a:pPr marL="0" indent="0" algn="ctr">
              <a:buFont typeface="Arial" panose="020B0604020202020204" pitchFamily="34" charset="0"/>
              <a:buNone/>
            </a:pPr>
            <a:endParaRPr lang="en-US" dirty="0">
              <a:solidFill>
                <a:srgbClr val="FF0000"/>
              </a:solidFill>
            </a:endParaRPr>
          </a:p>
          <a:p>
            <a:pPr marL="0" indent="0" algn="ctr">
              <a:buFont typeface="Arial" panose="020B0604020202020204" pitchFamily="34" charset="0"/>
              <a:buNone/>
            </a:pPr>
            <a:endParaRPr lang="en-US" dirty="0">
              <a:solidFill>
                <a:srgbClr val="FF0000"/>
              </a:solidFill>
            </a:endParaRPr>
          </a:p>
          <a:p>
            <a:pPr marL="0" indent="0" algn="ctr">
              <a:buFont typeface="Arial" panose="020B0604020202020204" pitchFamily="34" charset="0"/>
              <a:buNone/>
            </a:pPr>
            <a:endParaRPr lang="en-US" dirty="0">
              <a:solidFill>
                <a:srgbClr val="FF0000"/>
              </a:solidFill>
            </a:endParaRPr>
          </a:p>
          <a:p>
            <a:pPr marL="0" indent="0" algn="ctr">
              <a:buFont typeface="Arial" panose="020B0604020202020204" pitchFamily="34" charset="0"/>
              <a:buNone/>
            </a:pPr>
            <a:endParaRPr lang="en-US" dirty="0">
              <a:solidFill>
                <a:srgbClr val="FF0000"/>
              </a:solidFill>
            </a:endParaRPr>
          </a:p>
          <a:p>
            <a:pPr marL="0" indent="0" algn="ctr">
              <a:buFont typeface="Arial" panose="020B0604020202020204" pitchFamily="34" charset="0"/>
              <a:buNone/>
            </a:pPr>
            <a:endParaRPr lang="en-US" dirty="0">
              <a:solidFill>
                <a:srgbClr val="FF0000"/>
              </a:solidFill>
            </a:endParaRPr>
          </a:p>
          <a:p>
            <a:pPr marL="0" indent="0" algn="ctr">
              <a:buFont typeface="Arial" panose="020B0604020202020204" pitchFamily="34" charset="0"/>
              <a:buNone/>
            </a:pPr>
            <a:endParaRPr lang="en-US" dirty="0">
              <a:solidFill>
                <a:srgbClr val="FF0000"/>
              </a:solidFill>
            </a:endParaRPr>
          </a:p>
        </p:txBody>
      </p:sp>
    </p:spTree>
    <p:extLst>
      <p:ext uri="{BB962C8B-B14F-4D97-AF65-F5344CB8AC3E}">
        <p14:creationId xmlns:p14="http://schemas.microsoft.com/office/powerpoint/2010/main" val="342645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0"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D3A30069-1274-AD9A-04CE-5F2C16586F52}"/>
              </a:ext>
            </a:extLst>
          </p:cNvPr>
          <p:cNvSpPr>
            <a:spLocks noGrp="1"/>
          </p:cNvSpPr>
          <p:nvPr>
            <p:ph idx="1"/>
          </p:nvPr>
        </p:nvSpPr>
        <p:spPr>
          <a:xfrm>
            <a:off x="907931" y="3467449"/>
            <a:ext cx="10488283" cy="474813"/>
          </a:xfrm>
        </p:spPr>
        <p:txBody>
          <a:bodyPr>
            <a:normAutofit lnSpcReduction="10000"/>
          </a:bodyPr>
          <a:lstStyle/>
          <a:p>
            <a:r>
              <a:rPr lang="en-US" dirty="0"/>
              <a:t>MT Copeland Website</a:t>
            </a:r>
          </a:p>
          <a:p>
            <a:pPr marL="0" indent="0">
              <a:buNone/>
            </a:pPr>
            <a:endParaRPr lang="en-US" dirty="0"/>
          </a:p>
        </p:txBody>
      </p:sp>
      <p:sp>
        <p:nvSpPr>
          <p:cNvPr id="3" name="Title 6">
            <a:extLst>
              <a:ext uri="{FF2B5EF4-FFF2-40B4-BE49-F238E27FC236}">
                <a16:creationId xmlns:a16="http://schemas.microsoft.com/office/drawing/2014/main" id="{B3B0EDEF-7FE1-FA40-5743-8D38CAA3E995}"/>
              </a:ext>
            </a:extLst>
          </p:cNvPr>
          <p:cNvSpPr>
            <a:spLocks noGrp="1"/>
          </p:cNvSpPr>
          <p:nvPr>
            <p:ph type="title"/>
          </p:nvPr>
        </p:nvSpPr>
        <p:spPr>
          <a:xfrm>
            <a:off x="838200" y="365126"/>
            <a:ext cx="10255370" cy="687298"/>
          </a:xfrm>
        </p:spPr>
        <p:txBody>
          <a:bodyPr>
            <a:normAutofit fontScale="90000"/>
          </a:bodyPr>
          <a:lstStyle/>
          <a:p>
            <a:r>
              <a:rPr lang="en-US" u="sng" dirty="0"/>
              <a:t>References</a:t>
            </a:r>
          </a:p>
        </p:txBody>
      </p:sp>
      <p:sp>
        <p:nvSpPr>
          <p:cNvPr id="4" name="Content Placeholder 4">
            <a:extLst>
              <a:ext uri="{FF2B5EF4-FFF2-40B4-BE49-F238E27FC236}">
                <a16:creationId xmlns:a16="http://schemas.microsoft.com/office/drawing/2014/main" id="{559983FD-C30B-7F53-FF08-784135ED7304}"/>
              </a:ext>
            </a:extLst>
          </p:cNvPr>
          <p:cNvSpPr txBox="1">
            <a:spLocks/>
          </p:cNvSpPr>
          <p:nvPr/>
        </p:nvSpPr>
        <p:spPr>
          <a:xfrm>
            <a:off x="917996" y="3933179"/>
            <a:ext cx="10488283" cy="47481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https://mtcopeland.com/blog/a-guide-to-the-5-types-of-building-construction/</a:t>
            </a:r>
          </a:p>
        </p:txBody>
      </p:sp>
      <p:sp>
        <p:nvSpPr>
          <p:cNvPr id="5" name="Content Placeholder 4">
            <a:extLst>
              <a:ext uri="{FF2B5EF4-FFF2-40B4-BE49-F238E27FC236}">
                <a16:creationId xmlns:a16="http://schemas.microsoft.com/office/drawing/2014/main" id="{4F4E95E3-E32F-10D7-AD1F-46A1F7062D53}"/>
              </a:ext>
            </a:extLst>
          </p:cNvPr>
          <p:cNvSpPr txBox="1">
            <a:spLocks/>
          </p:cNvSpPr>
          <p:nvPr/>
        </p:nvSpPr>
        <p:spPr>
          <a:xfrm>
            <a:off x="851858" y="1264847"/>
            <a:ext cx="10488283" cy="4748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IBC 2018, Chapter 6 and Commentary</a:t>
            </a:r>
          </a:p>
          <a:p>
            <a:pPr marL="0" indent="0">
              <a:buNone/>
            </a:pPr>
            <a:endParaRPr lang="en-US" dirty="0"/>
          </a:p>
          <a:p>
            <a:pPr marL="0" indent="0">
              <a:buFont typeface="Arial" panose="020B0604020202020204" pitchFamily="34" charset="0"/>
              <a:buNone/>
            </a:pPr>
            <a:endParaRPr lang="en-US" dirty="0"/>
          </a:p>
        </p:txBody>
      </p:sp>
      <p:sp>
        <p:nvSpPr>
          <p:cNvPr id="6" name="Content Placeholder 4">
            <a:extLst>
              <a:ext uri="{FF2B5EF4-FFF2-40B4-BE49-F238E27FC236}">
                <a16:creationId xmlns:a16="http://schemas.microsoft.com/office/drawing/2014/main" id="{6D38C0A4-8CAF-EDF6-5FFF-31956987C08A}"/>
              </a:ext>
            </a:extLst>
          </p:cNvPr>
          <p:cNvSpPr txBox="1">
            <a:spLocks/>
          </p:cNvSpPr>
          <p:nvPr/>
        </p:nvSpPr>
        <p:spPr>
          <a:xfrm>
            <a:off x="879175" y="2092877"/>
            <a:ext cx="10488283" cy="47481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https://codes.iccsafe.org/content/IBC2018/chapter-6-types-of-construction</a:t>
            </a:r>
          </a:p>
        </p:txBody>
      </p:sp>
      <p:sp>
        <p:nvSpPr>
          <p:cNvPr id="7" name="Content Placeholder 4">
            <a:extLst>
              <a:ext uri="{FF2B5EF4-FFF2-40B4-BE49-F238E27FC236}">
                <a16:creationId xmlns:a16="http://schemas.microsoft.com/office/drawing/2014/main" id="{745C3559-4C30-7853-891D-C267697F74D7}"/>
              </a:ext>
            </a:extLst>
          </p:cNvPr>
          <p:cNvSpPr txBox="1">
            <a:spLocks/>
          </p:cNvSpPr>
          <p:nvPr/>
        </p:nvSpPr>
        <p:spPr>
          <a:xfrm>
            <a:off x="889240" y="2572624"/>
            <a:ext cx="10488283" cy="4748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Fiebig</a:t>
            </a:r>
            <a:r>
              <a:rPr lang="en-US" dirty="0"/>
              <a:t> Architecture Website</a:t>
            </a:r>
          </a:p>
          <a:p>
            <a:pPr marL="0" indent="0">
              <a:buFont typeface="Arial" panose="020B0604020202020204" pitchFamily="34" charset="0"/>
              <a:buNone/>
            </a:pPr>
            <a:endParaRPr lang="en-US" dirty="0"/>
          </a:p>
        </p:txBody>
      </p:sp>
      <p:sp>
        <p:nvSpPr>
          <p:cNvPr id="9" name="Content Placeholder 4">
            <a:extLst>
              <a:ext uri="{FF2B5EF4-FFF2-40B4-BE49-F238E27FC236}">
                <a16:creationId xmlns:a16="http://schemas.microsoft.com/office/drawing/2014/main" id="{0FA4DCC7-B3B3-FB8F-E103-968BD81A9C8F}"/>
              </a:ext>
            </a:extLst>
          </p:cNvPr>
          <p:cNvSpPr txBox="1">
            <a:spLocks/>
          </p:cNvSpPr>
          <p:nvPr/>
        </p:nvSpPr>
        <p:spPr>
          <a:xfrm>
            <a:off x="916557" y="3038354"/>
            <a:ext cx="10488283" cy="47481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https://fiebigarch.com/types-of-construction-in-the-international-building-code/</a:t>
            </a:r>
          </a:p>
        </p:txBody>
      </p:sp>
      <p:sp>
        <p:nvSpPr>
          <p:cNvPr id="11" name="Content Placeholder 4">
            <a:extLst>
              <a:ext uri="{FF2B5EF4-FFF2-40B4-BE49-F238E27FC236}">
                <a16:creationId xmlns:a16="http://schemas.microsoft.com/office/drawing/2014/main" id="{42B1BED6-EA81-FF6D-9DFA-06A323ACE277}"/>
              </a:ext>
            </a:extLst>
          </p:cNvPr>
          <p:cNvSpPr txBox="1">
            <a:spLocks/>
          </p:cNvSpPr>
          <p:nvPr/>
        </p:nvSpPr>
        <p:spPr>
          <a:xfrm>
            <a:off x="851857" y="1700427"/>
            <a:ext cx="10488283" cy="4748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-ORB Reference Library, regular version available online:</a:t>
            </a:r>
          </a:p>
        </p:txBody>
      </p:sp>
      <p:sp>
        <p:nvSpPr>
          <p:cNvPr id="8" name="Content Placeholder 4">
            <a:extLst>
              <a:ext uri="{FF2B5EF4-FFF2-40B4-BE49-F238E27FC236}">
                <a16:creationId xmlns:a16="http://schemas.microsoft.com/office/drawing/2014/main" id="{EECE1E0C-D402-E22D-B852-D1DD93571170}"/>
              </a:ext>
            </a:extLst>
          </p:cNvPr>
          <p:cNvSpPr txBox="1">
            <a:spLocks/>
          </p:cNvSpPr>
          <p:nvPr/>
        </p:nvSpPr>
        <p:spPr>
          <a:xfrm>
            <a:off x="916557" y="4362274"/>
            <a:ext cx="10488283" cy="4748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Archicorner</a:t>
            </a:r>
            <a:r>
              <a:rPr lang="en-US" dirty="0"/>
              <a:t> Building Code Videos – AC 004 – Building Types</a:t>
            </a:r>
          </a:p>
        </p:txBody>
      </p:sp>
      <p:sp>
        <p:nvSpPr>
          <p:cNvPr id="10" name="Content Placeholder 4">
            <a:extLst>
              <a:ext uri="{FF2B5EF4-FFF2-40B4-BE49-F238E27FC236}">
                <a16:creationId xmlns:a16="http://schemas.microsoft.com/office/drawing/2014/main" id="{DC44B10C-523E-512E-E284-D8364E2DCCB8}"/>
              </a:ext>
            </a:extLst>
          </p:cNvPr>
          <p:cNvSpPr txBox="1">
            <a:spLocks/>
          </p:cNvSpPr>
          <p:nvPr/>
        </p:nvSpPr>
        <p:spPr>
          <a:xfrm>
            <a:off x="926622" y="4828004"/>
            <a:ext cx="10488283" cy="4748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https://www.youtube.com/watch?v=EKRbNlCBLrs</a:t>
            </a:r>
          </a:p>
        </p:txBody>
      </p:sp>
      <p:sp>
        <p:nvSpPr>
          <p:cNvPr id="12" name="Content Placeholder 4">
            <a:extLst>
              <a:ext uri="{FF2B5EF4-FFF2-40B4-BE49-F238E27FC236}">
                <a16:creationId xmlns:a16="http://schemas.microsoft.com/office/drawing/2014/main" id="{26DFD298-C9AF-7B5E-6BEC-1B3141733020}"/>
              </a:ext>
            </a:extLst>
          </p:cNvPr>
          <p:cNvSpPr txBox="1">
            <a:spLocks/>
          </p:cNvSpPr>
          <p:nvPr/>
        </p:nvSpPr>
        <p:spPr>
          <a:xfrm>
            <a:off x="907930" y="5355746"/>
            <a:ext cx="10488283" cy="4748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Derek D.</a:t>
            </a:r>
            <a:endParaRPr lang="en-US" dirty="0"/>
          </a:p>
        </p:txBody>
      </p:sp>
    </p:spTree>
    <p:extLst>
      <p:ext uri="{BB962C8B-B14F-4D97-AF65-F5344CB8AC3E}">
        <p14:creationId xmlns:p14="http://schemas.microsoft.com/office/powerpoint/2010/main" val="3215674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444500" ty="-57150" sx="100000" sy="100000" flip="none" algn="tl"/>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p:txBody>
          <a:bodyPr>
            <a:normAutofit/>
          </a:bodyPr>
          <a:lstStyle/>
          <a:p>
            <a:pPr marL="0" indent="0">
              <a:buNone/>
            </a:pPr>
            <a:endParaRPr lang="en-US" dirty="0"/>
          </a:p>
          <a:p>
            <a:pPr marL="0" indent="0">
              <a:buNone/>
            </a:pPr>
            <a:r>
              <a:rPr lang="en-US" dirty="0"/>
              <a:t>‘The provisions of this chapter, coupled with Chapters 3 and 5 and Tables 601 and 602, establish the basis for the “equivalent risk theory” on which the entire code is based.’  </a:t>
            </a:r>
          </a:p>
          <a:p>
            <a:pPr marL="0" indent="0">
              <a:buNone/>
            </a:pPr>
            <a:endParaRPr lang="en-US" dirty="0">
              <a:solidFill>
                <a:srgbClr val="FF0000"/>
              </a:solidFill>
            </a:endParaRPr>
          </a:p>
          <a:p>
            <a:pPr marL="0" indent="0">
              <a:buNone/>
            </a:pPr>
            <a:r>
              <a:rPr lang="en-US" dirty="0">
                <a:solidFill>
                  <a:srgbClr val="FF0000"/>
                </a:solidFill>
              </a:rPr>
              <a:t>The IBC wants us to find a balance in efficiency in construction cost with occupant safety.</a:t>
            </a:r>
          </a:p>
          <a:p>
            <a:pPr marL="0" indent="0">
              <a:buNone/>
            </a:pPr>
            <a:endParaRPr lang="en-US" dirty="0"/>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lstStyle/>
          <a:p>
            <a:pPr algn="ctr"/>
            <a:r>
              <a:rPr lang="en-US" dirty="0"/>
              <a:t>Overview</a:t>
            </a:r>
          </a:p>
        </p:txBody>
      </p:sp>
    </p:spTree>
    <p:extLst>
      <p:ext uri="{BB962C8B-B14F-4D97-AF65-F5344CB8AC3E}">
        <p14:creationId xmlns:p14="http://schemas.microsoft.com/office/powerpoint/2010/main" val="387702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444500" ty="-57150" sx="100000" sy="100000" flip="none" algn="tl"/>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lstStyle/>
          <a:p>
            <a:r>
              <a:rPr lang="en-US" dirty="0"/>
              <a:t>Overview</a:t>
            </a:r>
          </a:p>
        </p:txBody>
      </p:sp>
      <p:pic>
        <p:nvPicPr>
          <p:cNvPr id="6" name="Content Placeholder 5" descr="Table&#10;&#10;Description automatically generated">
            <a:extLst>
              <a:ext uri="{FF2B5EF4-FFF2-40B4-BE49-F238E27FC236}">
                <a16:creationId xmlns:a16="http://schemas.microsoft.com/office/drawing/2014/main" id="{A02512B8-0971-46FD-F38A-687088980A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1559" y="1420902"/>
            <a:ext cx="9011095" cy="5071973"/>
          </a:xfrm>
        </p:spPr>
      </p:pic>
      <p:sp>
        <p:nvSpPr>
          <p:cNvPr id="8" name="Content Placeholder 4">
            <a:extLst>
              <a:ext uri="{FF2B5EF4-FFF2-40B4-BE49-F238E27FC236}">
                <a16:creationId xmlns:a16="http://schemas.microsoft.com/office/drawing/2014/main" id="{8B1F48AB-F2F6-7A5E-A6EA-86B9893D3569}"/>
              </a:ext>
            </a:extLst>
          </p:cNvPr>
          <p:cNvSpPr txBox="1">
            <a:spLocks/>
          </p:cNvSpPr>
          <p:nvPr/>
        </p:nvSpPr>
        <p:spPr>
          <a:xfrm>
            <a:off x="4478908" y="6264099"/>
            <a:ext cx="3703068" cy="2287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t>- From </a:t>
            </a:r>
            <a:r>
              <a:rPr lang="en-US" sz="1000" dirty="0" err="1"/>
              <a:t>Archicorner</a:t>
            </a:r>
            <a:r>
              <a:rPr lang="en-US" sz="1000" dirty="0"/>
              <a:t> Building Code Videos – AC 004 – Building Types</a:t>
            </a:r>
          </a:p>
        </p:txBody>
      </p:sp>
    </p:spTree>
    <p:extLst>
      <p:ext uri="{BB962C8B-B14F-4D97-AF65-F5344CB8AC3E}">
        <p14:creationId xmlns:p14="http://schemas.microsoft.com/office/powerpoint/2010/main" val="251386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444500" ty="-57150" sx="100000" sy="100000" flip="none" algn="tl"/>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a:xfrm>
            <a:off x="838200" y="1549575"/>
            <a:ext cx="10515600" cy="2082142"/>
          </a:xfrm>
        </p:spPr>
        <p:txBody>
          <a:bodyPr>
            <a:normAutofit fontScale="92500" lnSpcReduction="20000"/>
          </a:bodyPr>
          <a:lstStyle/>
          <a:p>
            <a:pPr marL="0" indent="0">
              <a:buNone/>
            </a:pPr>
            <a:r>
              <a:rPr lang="en-US" dirty="0"/>
              <a:t>“The purpose of classifying buildings or structures by their type of construction is to account for the response or participation that a building’s structure will have in a fire condition originating within the building as a result of its occupancy or fuel load.”</a:t>
            </a:r>
          </a:p>
          <a:p>
            <a:pPr marL="0" indent="0">
              <a:buNone/>
            </a:pPr>
            <a:endParaRPr lang="en-US" dirty="0"/>
          </a:p>
          <a:p>
            <a:pPr marL="0" indent="0">
              <a:buNone/>
            </a:pPr>
            <a:r>
              <a:rPr lang="en-US" dirty="0">
                <a:solidFill>
                  <a:srgbClr val="FF0000"/>
                </a:solidFill>
              </a:rPr>
              <a:t>		-The IBC would rather err on the side of safety</a:t>
            </a:r>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lstStyle/>
          <a:p>
            <a:r>
              <a:rPr lang="en-US" dirty="0"/>
              <a:t>Overview</a:t>
            </a:r>
          </a:p>
        </p:txBody>
      </p:sp>
      <p:sp>
        <p:nvSpPr>
          <p:cNvPr id="2" name="Content Placeholder 4">
            <a:extLst>
              <a:ext uri="{FF2B5EF4-FFF2-40B4-BE49-F238E27FC236}">
                <a16:creationId xmlns:a16="http://schemas.microsoft.com/office/drawing/2014/main" id="{8F50805C-1B0C-D50C-65C5-5185768157E5}"/>
              </a:ext>
            </a:extLst>
          </p:cNvPr>
          <p:cNvSpPr txBox="1">
            <a:spLocks/>
          </p:cNvSpPr>
          <p:nvPr/>
        </p:nvSpPr>
        <p:spPr>
          <a:xfrm>
            <a:off x="4478908" y="6264099"/>
            <a:ext cx="3703068" cy="2287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t>- From the 2018 IBC, Chapter 6 Commentary</a:t>
            </a:r>
          </a:p>
        </p:txBody>
      </p:sp>
      <p:pic>
        <p:nvPicPr>
          <p:cNvPr id="4" name="Picture 3">
            <a:extLst>
              <a:ext uri="{FF2B5EF4-FFF2-40B4-BE49-F238E27FC236}">
                <a16:creationId xmlns:a16="http://schemas.microsoft.com/office/drawing/2014/main" id="{B7419EC4-53DB-F428-7983-8D783141D695}"/>
              </a:ext>
            </a:extLst>
          </p:cNvPr>
          <p:cNvPicPr>
            <a:picLocks noChangeAspect="1"/>
          </p:cNvPicPr>
          <p:nvPr/>
        </p:nvPicPr>
        <p:blipFill>
          <a:blip r:embed="rId3"/>
          <a:stretch>
            <a:fillRect/>
          </a:stretch>
        </p:blipFill>
        <p:spPr>
          <a:xfrm>
            <a:off x="4068881" y="3640343"/>
            <a:ext cx="3350909" cy="2527543"/>
          </a:xfrm>
          <a:prstGeom prst="rect">
            <a:avLst/>
          </a:prstGeom>
        </p:spPr>
      </p:pic>
    </p:spTree>
    <p:extLst>
      <p:ext uri="{BB962C8B-B14F-4D97-AF65-F5344CB8AC3E}">
        <p14:creationId xmlns:p14="http://schemas.microsoft.com/office/powerpoint/2010/main" val="236333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444500" ty="-57150" sx="100000" sy="100000" flip="none" algn="tl"/>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p:txBody>
          <a:bodyPr>
            <a:normAutofit lnSpcReduction="10000"/>
          </a:bodyPr>
          <a:lstStyle/>
          <a:p>
            <a:r>
              <a:rPr lang="en-US" dirty="0"/>
              <a:t>To determine the most optimized Type of Construction to categorize your building in, Chapter 6 questions the materials used and element location:</a:t>
            </a:r>
          </a:p>
          <a:p>
            <a:pPr marL="0" indent="0">
              <a:buNone/>
            </a:pPr>
            <a:endParaRPr lang="en-US" dirty="0"/>
          </a:p>
          <a:p>
            <a:pPr marL="0" indent="0">
              <a:buNone/>
            </a:pPr>
            <a:r>
              <a:rPr lang="en-US" dirty="0"/>
              <a:t>-Are they combustible or noncombustible?</a:t>
            </a:r>
          </a:p>
          <a:p>
            <a:pPr marL="0" indent="0">
              <a:buNone/>
            </a:pPr>
            <a:endParaRPr lang="en-US" dirty="0"/>
          </a:p>
          <a:p>
            <a:pPr marL="0" indent="0">
              <a:buNone/>
            </a:pPr>
            <a:r>
              <a:rPr lang="en-US" dirty="0"/>
              <a:t>-What are the building elements proximity to a lot line?</a:t>
            </a:r>
          </a:p>
          <a:p>
            <a:pPr marL="0" indent="0">
              <a:buNone/>
            </a:pPr>
            <a:endParaRPr lang="en-US" dirty="0"/>
          </a:p>
          <a:p>
            <a:pPr marL="0" indent="0">
              <a:buNone/>
            </a:pPr>
            <a:r>
              <a:rPr lang="en-US" dirty="0"/>
              <a:t>-Tables 601 and 602 will dictate the fire-resistance rating requirements for building elements based on these items</a:t>
            </a:r>
          </a:p>
          <a:p>
            <a:pPr marL="0" indent="0">
              <a:buNone/>
            </a:pPr>
            <a:endParaRPr lang="en-US" dirty="0"/>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246575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444500" ty="-57150" sx="100000" sy="100000" flip="none" algn="tl"/>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a:xfrm>
            <a:off x="138017" y="1204665"/>
            <a:ext cx="12042474" cy="2416479"/>
          </a:xfrm>
        </p:spPr>
        <p:txBody>
          <a:bodyPr>
            <a:normAutofit/>
          </a:bodyPr>
          <a:lstStyle/>
          <a:p>
            <a:pPr marL="0" indent="0">
              <a:buNone/>
            </a:pPr>
            <a:r>
              <a:rPr lang="en-US" dirty="0"/>
              <a:t>-The buildings we work on at ORB are Type I, Type III or Type V, or a combination.</a:t>
            </a:r>
          </a:p>
          <a:p>
            <a:pPr marL="0" indent="0">
              <a:buNone/>
            </a:pPr>
            <a:r>
              <a:rPr lang="en-US" sz="2000" dirty="0"/>
              <a:t>	-Type V is typically wood-framed construction used commonly in multi-family construction:</a:t>
            </a:r>
          </a:p>
          <a:p>
            <a:pPr marL="0" indent="0">
              <a:buNone/>
            </a:pPr>
            <a:endParaRPr lang="en-US" dirty="0"/>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a:xfrm>
            <a:off x="838200" y="139956"/>
            <a:ext cx="10515600" cy="1196166"/>
          </a:xfrm>
        </p:spPr>
        <p:txBody>
          <a:bodyPr/>
          <a:lstStyle/>
          <a:p>
            <a:pPr algn="ctr"/>
            <a:r>
              <a:rPr lang="en-US" dirty="0"/>
              <a:t>Construction Type Introduction</a:t>
            </a:r>
          </a:p>
        </p:txBody>
      </p:sp>
      <p:pic>
        <p:nvPicPr>
          <p:cNvPr id="3" name="Picture 2">
            <a:extLst>
              <a:ext uri="{FF2B5EF4-FFF2-40B4-BE49-F238E27FC236}">
                <a16:creationId xmlns:a16="http://schemas.microsoft.com/office/drawing/2014/main" id="{E4AA83C2-3A9F-47EB-9720-3875DA7AC043}"/>
              </a:ext>
            </a:extLst>
          </p:cNvPr>
          <p:cNvPicPr>
            <a:picLocks noChangeAspect="1"/>
          </p:cNvPicPr>
          <p:nvPr/>
        </p:nvPicPr>
        <p:blipFill>
          <a:blip r:embed="rId3"/>
          <a:stretch>
            <a:fillRect/>
          </a:stretch>
        </p:blipFill>
        <p:spPr>
          <a:xfrm>
            <a:off x="3021808" y="2491574"/>
            <a:ext cx="6148384" cy="4226470"/>
          </a:xfrm>
          <a:prstGeom prst="rect">
            <a:avLst/>
          </a:prstGeom>
        </p:spPr>
      </p:pic>
    </p:spTree>
    <p:extLst>
      <p:ext uri="{BB962C8B-B14F-4D97-AF65-F5344CB8AC3E}">
        <p14:creationId xmlns:p14="http://schemas.microsoft.com/office/powerpoint/2010/main" val="248562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444500" ty="-57150" sx="100000" sy="100000" flip="none" algn="tl"/>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a:xfrm>
            <a:off x="838200" y="1116494"/>
            <a:ext cx="10515600" cy="986586"/>
          </a:xfrm>
        </p:spPr>
        <p:txBody>
          <a:bodyPr>
            <a:normAutofit/>
          </a:bodyPr>
          <a:lstStyle/>
          <a:p>
            <a:pPr marL="0" indent="0">
              <a:buNone/>
            </a:pPr>
            <a:r>
              <a:rPr lang="en-US" dirty="0"/>
              <a:t>-Type III is “protected combustible” construction used in multi-family to an allowable height dictated by Chapter 5:</a:t>
            </a:r>
          </a:p>
          <a:p>
            <a:pPr marL="0" indent="0">
              <a:buNone/>
            </a:pPr>
            <a:endParaRPr lang="en-US" dirty="0"/>
          </a:p>
        </p:txBody>
      </p:sp>
      <p:pic>
        <p:nvPicPr>
          <p:cNvPr id="3" name="Picture 2">
            <a:extLst>
              <a:ext uri="{FF2B5EF4-FFF2-40B4-BE49-F238E27FC236}">
                <a16:creationId xmlns:a16="http://schemas.microsoft.com/office/drawing/2014/main" id="{0599AAF8-48B0-D6FF-06DF-17D9721FA0EA}"/>
              </a:ext>
            </a:extLst>
          </p:cNvPr>
          <p:cNvPicPr>
            <a:picLocks noChangeAspect="1"/>
          </p:cNvPicPr>
          <p:nvPr/>
        </p:nvPicPr>
        <p:blipFill>
          <a:blip r:embed="rId3"/>
          <a:stretch>
            <a:fillRect/>
          </a:stretch>
        </p:blipFill>
        <p:spPr>
          <a:xfrm>
            <a:off x="3206916" y="2304034"/>
            <a:ext cx="5778168" cy="4118431"/>
          </a:xfrm>
          <a:prstGeom prst="rect">
            <a:avLst/>
          </a:prstGeom>
        </p:spPr>
      </p:pic>
      <p:sp>
        <p:nvSpPr>
          <p:cNvPr id="4" name="Title 6">
            <a:extLst>
              <a:ext uri="{FF2B5EF4-FFF2-40B4-BE49-F238E27FC236}">
                <a16:creationId xmlns:a16="http://schemas.microsoft.com/office/drawing/2014/main" id="{75A3FF60-CC64-07B2-D1DB-8EC4E04A6319}"/>
              </a:ext>
            </a:extLst>
          </p:cNvPr>
          <p:cNvSpPr txBox="1">
            <a:spLocks/>
          </p:cNvSpPr>
          <p:nvPr/>
        </p:nvSpPr>
        <p:spPr>
          <a:xfrm>
            <a:off x="838200" y="139956"/>
            <a:ext cx="10515600" cy="11961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Construction Type Introduction</a:t>
            </a:r>
          </a:p>
        </p:txBody>
      </p:sp>
    </p:spTree>
    <p:extLst>
      <p:ext uri="{BB962C8B-B14F-4D97-AF65-F5344CB8AC3E}">
        <p14:creationId xmlns:p14="http://schemas.microsoft.com/office/powerpoint/2010/main" val="69971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444500" ty="-57150" sx="100000" sy="100000" flip="none" algn="tl"/>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a:xfrm>
            <a:off x="838200" y="1116498"/>
            <a:ext cx="10515600" cy="880253"/>
          </a:xfrm>
        </p:spPr>
        <p:txBody>
          <a:bodyPr>
            <a:normAutofit/>
          </a:bodyPr>
          <a:lstStyle/>
          <a:p>
            <a:pPr marL="0" indent="0" algn="ctr">
              <a:buNone/>
            </a:pPr>
            <a:r>
              <a:rPr lang="en-US" dirty="0"/>
              <a:t>-Type I is the most stringent fire-resistive category but allows for more freedom in occupancy, area, and height:</a:t>
            </a:r>
          </a:p>
        </p:txBody>
      </p:sp>
      <p:sp>
        <p:nvSpPr>
          <p:cNvPr id="4" name="Title 6">
            <a:extLst>
              <a:ext uri="{FF2B5EF4-FFF2-40B4-BE49-F238E27FC236}">
                <a16:creationId xmlns:a16="http://schemas.microsoft.com/office/drawing/2014/main" id="{FFAFB8E0-6CEE-A3BB-5A4E-62B731682B62}"/>
              </a:ext>
            </a:extLst>
          </p:cNvPr>
          <p:cNvSpPr txBox="1">
            <a:spLocks/>
          </p:cNvSpPr>
          <p:nvPr/>
        </p:nvSpPr>
        <p:spPr>
          <a:xfrm>
            <a:off x="838200" y="139956"/>
            <a:ext cx="10515600" cy="11961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Construction Type Introduction</a:t>
            </a:r>
          </a:p>
        </p:txBody>
      </p:sp>
      <p:pic>
        <p:nvPicPr>
          <p:cNvPr id="10" name="Picture 9">
            <a:extLst>
              <a:ext uri="{FF2B5EF4-FFF2-40B4-BE49-F238E27FC236}">
                <a16:creationId xmlns:a16="http://schemas.microsoft.com/office/drawing/2014/main" id="{1EBE12C6-AC68-098C-FD3D-BD5F29234A26}"/>
              </a:ext>
            </a:extLst>
          </p:cNvPr>
          <p:cNvPicPr>
            <a:picLocks noChangeAspect="1"/>
          </p:cNvPicPr>
          <p:nvPr/>
        </p:nvPicPr>
        <p:blipFill>
          <a:blip r:embed="rId3"/>
          <a:stretch>
            <a:fillRect/>
          </a:stretch>
        </p:blipFill>
        <p:spPr>
          <a:xfrm>
            <a:off x="2143724" y="1996751"/>
            <a:ext cx="7904551" cy="4629980"/>
          </a:xfrm>
          <a:prstGeom prst="rect">
            <a:avLst/>
          </a:prstGeom>
        </p:spPr>
      </p:pic>
    </p:spTree>
    <p:extLst>
      <p:ext uri="{BB962C8B-B14F-4D97-AF65-F5344CB8AC3E}">
        <p14:creationId xmlns:p14="http://schemas.microsoft.com/office/powerpoint/2010/main" val="213700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2165</TotalTime>
  <Words>1282</Words>
  <Application>Microsoft Office PowerPoint</Application>
  <PresentationFormat>Widescreen</PresentationFormat>
  <Paragraphs>115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Sofia Pro</vt:lpstr>
      <vt:lpstr>Stencil Std</vt:lpstr>
      <vt:lpstr>Office Theme</vt:lpstr>
      <vt:lpstr>IBC 2018 CHAPTER 6</vt:lpstr>
      <vt:lpstr>Overview</vt:lpstr>
      <vt:lpstr>Overview</vt:lpstr>
      <vt:lpstr>Overview</vt:lpstr>
      <vt:lpstr>Overview</vt:lpstr>
      <vt:lpstr>Overview</vt:lpstr>
      <vt:lpstr>Construction Type Introduction</vt:lpstr>
      <vt:lpstr>PowerPoint Presentation</vt:lpstr>
      <vt:lpstr>PowerPoint Presentation</vt:lpstr>
      <vt:lpstr>Construction Types – In Detail</vt:lpstr>
      <vt:lpstr>Construction Types</vt:lpstr>
      <vt:lpstr>Construction Types</vt:lpstr>
      <vt:lpstr>Construction Types</vt:lpstr>
      <vt:lpstr>Construction Types</vt:lpstr>
      <vt:lpstr>To Revisit the Purpose of Chapter 6:</vt:lpstr>
      <vt:lpstr>Fire-resistance</vt:lpstr>
      <vt:lpstr>Remember Cost Efficiency vs. Safety:</vt:lpstr>
      <vt:lpstr>Fire-Separation Distance</vt:lpstr>
      <vt:lpstr>Allowable Area Tieback</vt:lpstr>
      <vt:lpstr>Allowable Height Tieback</vt:lpstr>
      <vt:lpstr>Allowable Stories Tieback</vt:lpstr>
      <vt:lpstr>What did we learn?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jhon Heredia</dc:creator>
  <cp:lastModifiedBy>Derek Deschler</cp:lastModifiedBy>
  <cp:revision>18</cp:revision>
  <cp:lastPrinted>2022-11-20T04:28:42Z</cp:lastPrinted>
  <dcterms:created xsi:type="dcterms:W3CDTF">2022-11-15T03:56:20Z</dcterms:created>
  <dcterms:modified xsi:type="dcterms:W3CDTF">2022-11-30T22:24:30Z</dcterms:modified>
</cp:coreProperties>
</file>